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sldIdLst>
    <p:sldId id="256" r:id="rId7"/>
    <p:sldId id="280" r:id="rId8"/>
    <p:sldId id="281" r:id="rId9"/>
    <p:sldId id="261" r:id="rId10"/>
    <p:sldId id="307" r:id="rId11"/>
    <p:sldId id="301" r:id="rId12"/>
    <p:sldId id="308" r:id="rId13"/>
    <p:sldId id="309" r:id="rId14"/>
    <p:sldId id="298" r:id="rId15"/>
    <p:sldId id="289" r:id="rId16"/>
    <p:sldId id="310" r:id="rId17"/>
    <p:sldId id="282" r:id="rId18"/>
    <p:sldId id="294" r:id="rId19"/>
    <p:sldId id="311" r:id="rId20"/>
    <p:sldId id="295" r:id="rId21"/>
    <p:sldId id="312" r:id="rId22"/>
    <p:sldId id="305" r:id="rId23"/>
    <p:sldId id="306" r:id="rId24"/>
    <p:sldId id="313" r:id="rId25"/>
    <p:sldId id="314" r:id="rId26"/>
    <p:sldId id="258" r:id="rId2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99"/>
    <a:srgbClr val="00377B"/>
    <a:srgbClr val="5C1867"/>
    <a:srgbClr val="777877"/>
    <a:srgbClr val="3C3C3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11" autoAdjust="0"/>
  </p:normalViewPr>
  <p:slideViewPr>
    <p:cSldViewPr>
      <p:cViewPr>
        <p:scale>
          <a:sx n="80" d="100"/>
          <a:sy n="80" d="100"/>
        </p:scale>
        <p:origin x="-210"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2136D3DC-9D39-4854-8009-EFD5272D431F}" type="datetimeFigureOut">
              <a:rPr lang="tr-TR"/>
              <a:pPr>
                <a:defRPr/>
              </a:pPr>
              <a:t>5.06.2017</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816628B-970C-4F6C-A794-066B6E5F61DD}" type="slidenum">
              <a:rPr lang="tr-TR"/>
              <a:pPr>
                <a:defRPr/>
              </a:pPr>
              <a:t>‹#›</a:t>
            </a:fld>
            <a:endParaRPr lang="tr-TR"/>
          </a:p>
        </p:txBody>
      </p:sp>
    </p:spTree>
    <p:extLst>
      <p:ext uri="{BB962C8B-B14F-4D97-AF65-F5344CB8AC3E}">
        <p14:creationId xmlns="" xmlns:p14="http://schemas.microsoft.com/office/powerpoint/2010/main" val="294091026"/>
      </p:ext>
    </p:extLst>
  </p:cSld>
  <p:clrMapOvr>
    <a:masterClrMapping/>
  </p:clrMapOvr>
  <p:transition spd="slow" advClick="0"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31AC85B3-E590-4C89-A685-006CB949AEB1}" type="datetimeFigureOut">
              <a:rPr lang="tr-TR"/>
              <a:pPr>
                <a:defRPr/>
              </a:pPr>
              <a:t>5.06.2017</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0BFB09B1-F7B4-45B2-A500-6847065CB137}" type="slidenum">
              <a:rPr lang="tr-TR"/>
              <a:pPr>
                <a:defRPr/>
              </a:pPr>
              <a:t>‹#›</a:t>
            </a:fld>
            <a:endParaRPr lang="tr-TR"/>
          </a:p>
        </p:txBody>
      </p:sp>
    </p:spTree>
    <p:extLst>
      <p:ext uri="{BB962C8B-B14F-4D97-AF65-F5344CB8AC3E}">
        <p14:creationId xmlns="" xmlns:p14="http://schemas.microsoft.com/office/powerpoint/2010/main" val="905576316"/>
      </p:ext>
    </p:extLst>
  </p:cSld>
  <p:clrMapOvr>
    <a:masterClrMapping/>
  </p:clrMapOvr>
  <p:transition spd="slow" advClick="0"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707F10E-38B9-4022-A1CC-EF4EDC529138}" type="datetimeFigureOut">
              <a:rPr lang="tr-TR"/>
              <a:pPr>
                <a:defRPr/>
              </a:pPr>
              <a:t>5.06.2017</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B0A1CA25-BEDE-48F9-9C83-E49DEEBCCE1C}" type="slidenum">
              <a:rPr lang="tr-TR"/>
              <a:pPr>
                <a:defRPr/>
              </a:pPr>
              <a:t>‹#›</a:t>
            </a:fld>
            <a:endParaRPr lang="tr-TR"/>
          </a:p>
        </p:txBody>
      </p:sp>
    </p:spTree>
    <p:extLst>
      <p:ext uri="{BB962C8B-B14F-4D97-AF65-F5344CB8AC3E}">
        <p14:creationId xmlns="" xmlns:p14="http://schemas.microsoft.com/office/powerpoint/2010/main" val="700579722"/>
      </p:ext>
    </p:extLst>
  </p:cSld>
  <p:clrMapOvr>
    <a:masterClrMapping/>
  </p:clrMapOvr>
  <p:transition spd="slow" advClick="0" advTm="15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61D9290-812F-4787-920A-D8BE0DE09A50}"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8AF8186F-D4F4-4B78-B05E-D991DE4BEEB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2200476419"/>
      </p:ext>
    </p:extLst>
  </p:cSld>
  <p:clrMapOvr>
    <a:masterClrMapping/>
  </p:clrMapOvr>
  <p:transition spd="slow" advClick="0" advTm="15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61D9290-812F-4787-920A-D8BE0DE09A50}"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8AF8186F-D4F4-4B78-B05E-D991DE4BEEB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9165406"/>
      </p:ext>
    </p:extLst>
  </p:cSld>
  <p:clrMapOvr>
    <a:masterClrMapping/>
  </p:clrMapOvr>
  <p:transition spd="slow" advClick="0" advTm="15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61D9290-812F-4787-920A-D8BE0DE09A50}"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8AF8186F-D4F4-4B78-B05E-D991DE4BEEB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2692925613"/>
      </p:ext>
    </p:extLst>
  </p:cSld>
  <p:clrMapOvr>
    <a:masterClrMapping/>
  </p:clrMapOvr>
  <p:transition spd="slow" advClick="0" advTm="15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61D9290-812F-4787-920A-D8BE0DE09A50}"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latin typeface="Calibri"/>
            </a:endParaRPr>
          </a:p>
        </p:txBody>
      </p:sp>
      <p:sp>
        <p:nvSpPr>
          <p:cNvPr id="7" name="Slayt Numarası Yer Tutucusu 6"/>
          <p:cNvSpPr>
            <a:spLocks noGrp="1"/>
          </p:cNvSpPr>
          <p:nvPr>
            <p:ph type="sldNum" sz="quarter" idx="12"/>
          </p:nvPr>
        </p:nvSpPr>
        <p:spPr/>
        <p:txBody>
          <a:bodyPr/>
          <a:lstStyle/>
          <a:p>
            <a:fld id="{8AF8186F-D4F4-4B78-B05E-D991DE4BEEB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671396394"/>
      </p:ext>
    </p:extLst>
  </p:cSld>
  <p:clrMapOvr>
    <a:masterClrMapping/>
  </p:clrMapOvr>
  <p:transition spd="slow" advClick="0" advTm="15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61D9290-812F-4787-920A-D8BE0DE09A50}"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latin typeface="Calibri"/>
            </a:endParaRPr>
          </a:p>
        </p:txBody>
      </p:sp>
      <p:sp>
        <p:nvSpPr>
          <p:cNvPr id="9" name="Slayt Numarası Yer Tutucusu 8"/>
          <p:cNvSpPr>
            <a:spLocks noGrp="1"/>
          </p:cNvSpPr>
          <p:nvPr>
            <p:ph type="sldNum" sz="quarter" idx="12"/>
          </p:nvPr>
        </p:nvSpPr>
        <p:spPr/>
        <p:txBody>
          <a:bodyPr/>
          <a:lstStyle/>
          <a:p>
            <a:fld id="{8AF8186F-D4F4-4B78-B05E-D991DE4BEEB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2730875890"/>
      </p:ext>
    </p:extLst>
  </p:cSld>
  <p:clrMapOvr>
    <a:masterClrMapping/>
  </p:clrMapOvr>
  <p:transition spd="slow" advClick="0" advTm="15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61D9290-812F-4787-920A-D8BE0DE09A50}"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latin typeface="Calibri"/>
            </a:endParaRPr>
          </a:p>
        </p:txBody>
      </p:sp>
      <p:sp>
        <p:nvSpPr>
          <p:cNvPr id="5" name="Slayt Numarası Yer Tutucusu 4"/>
          <p:cNvSpPr>
            <a:spLocks noGrp="1"/>
          </p:cNvSpPr>
          <p:nvPr>
            <p:ph type="sldNum" sz="quarter" idx="12"/>
          </p:nvPr>
        </p:nvSpPr>
        <p:spPr/>
        <p:txBody>
          <a:bodyPr/>
          <a:lstStyle/>
          <a:p>
            <a:fld id="{8AF8186F-D4F4-4B78-B05E-D991DE4BEEB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83790584"/>
      </p:ext>
    </p:extLst>
  </p:cSld>
  <p:clrMapOvr>
    <a:masterClrMapping/>
  </p:clrMapOvr>
  <p:transition spd="slow" advClick="0" advTm="15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61D9290-812F-4787-920A-D8BE0DE09A50}"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latin typeface="Calibri"/>
            </a:endParaRPr>
          </a:p>
        </p:txBody>
      </p:sp>
      <p:sp>
        <p:nvSpPr>
          <p:cNvPr id="4" name="Slayt Numarası Yer Tutucusu 3"/>
          <p:cNvSpPr>
            <a:spLocks noGrp="1"/>
          </p:cNvSpPr>
          <p:nvPr>
            <p:ph type="sldNum" sz="quarter" idx="12"/>
          </p:nvPr>
        </p:nvSpPr>
        <p:spPr/>
        <p:txBody>
          <a:bodyPr/>
          <a:lstStyle/>
          <a:p>
            <a:fld id="{8AF8186F-D4F4-4B78-B05E-D991DE4BEEB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6302661"/>
      </p:ext>
    </p:extLst>
  </p:cSld>
  <p:clrMapOvr>
    <a:masterClrMapping/>
  </p:clrMapOvr>
  <p:transition spd="slow" advClick="0" advTm="1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61D9290-812F-4787-920A-D8BE0DE09A50}"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latin typeface="Calibri"/>
            </a:endParaRPr>
          </a:p>
        </p:txBody>
      </p:sp>
      <p:sp>
        <p:nvSpPr>
          <p:cNvPr id="7" name="Slayt Numarası Yer Tutucusu 6"/>
          <p:cNvSpPr>
            <a:spLocks noGrp="1"/>
          </p:cNvSpPr>
          <p:nvPr>
            <p:ph type="sldNum" sz="quarter" idx="12"/>
          </p:nvPr>
        </p:nvSpPr>
        <p:spPr/>
        <p:txBody>
          <a:bodyPr/>
          <a:lstStyle/>
          <a:p>
            <a:fld id="{8AF8186F-D4F4-4B78-B05E-D991DE4BEEB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548362849"/>
      </p:ext>
    </p:extLst>
  </p:cSld>
  <p:clrMapOvr>
    <a:masterClrMapping/>
  </p:clrMapOvr>
  <p:transition spd="slow" advClick="0"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681C864-B12D-4188-955F-2496587163BC}" type="datetimeFigureOut">
              <a:rPr lang="tr-TR"/>
              <a:pPr>
                <a:defRPr/>
              </a:pPr>
              <a:t>5.06.2017</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3222E65-3598-4133-BEA2-D27B5640EFE5}" type="slidenum">
              <a:rPr lang="tr-TR"/>
              <a:pPr>
                <a:defRPr/>
              </a:pPr>
              <a:t>‹#›</a:t>
            </a:fld>
            <a:endParaRPr lang="tr-TR"/>
          </a:p>
        </p:txBody>
      </p:sp>
    </p:spTree>
    <p:extLst>
      <p:ext uri="{BB962C8B-B14F-4D97-AF65-F5344CB8AC3E}">
        <p14:creationId xmlns="" xmlns:p14="http://schemas.microsoft.com/office/powerpoint/2010/main" val="1157488650"/>
      </p:ext>
    </p:extLst>
  </p:cSld>
  <p:clrMapOvr>
    <a:masterClrMapping/>
  </p:clrMapOvr>
  <p:transition spd="slow" advClick="0" advTm="15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61D9290-812F-4787-920A-D8BE0DE09A50}"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latin typeface="Calibri"/>
            </a:endParaRPr>
          </a:p>
        </p:txBody>
      </p:sp>
      <p:sp>
        <p:nvSpPr>
          <p:cNvPr id="7" name="Slayt Numarası Yer Tutucusu 6"/>
          <p:cNvSpPr>
            <a:spLocks noGrp="1"/>
          </p:cNvSpPr>
          <p:nvPr>
            <p:ph type="sldNum" sz="quarter" idx="12"/>
          </p:nvPr>
        </p:nvSpPr>
        <p:spPr/>
        <p:txBody>
          <a:bodyPr/>
          <a:lstStyle/>
          <a:p>
            <a:fld id="{8AF8186F-D4F4-4B78-B05E-D991DE4BEEB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863671822"/>
      </p:ext>
    </p:extLst>
  </p:cSld>
  <p:clrMapOvr>
    <a:masterClrMapping/>
  </p:clrMapOvr>
  <p:transition spd="slow" advClick="0" advTm="15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61D9290-812F-4787-920A-D8BE0DE09A50}"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8AF8186F-D4F4-4B78-B05E-D991DE4BEEB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778148611"/>
      </p:ext>
    </p:extLst>
  </p:cSld>
  <p:clrMapOvr>
    <a:masterClrMapping/>
  </p:clrMapOvr>
  <p:transition spd="slow" advClick="0" advTm="15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61D9290-812F-4787-920A-D8BE0DE09A50}"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8AF8186F-D4F4-4B78-B05E-D991DE4BEEB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293102577"/>
      </p:ext>
    </p:extLst>
  </p:cSld>
  <p:clrMapOvr>
    <a:masterClrMapping/>
  </p:clrMapOvr>
  <p:transition spd="slow" advClick="0" advTm="15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6C1D7FB-039F-48B9-985E-032EF850F01C}"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65FD6B67-4F98-4777-8B04-4BAB0ADB5395}"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619341593"/>
      </p:ext>
    </p:extLst>
  </p:cSld>
  <p:clrMapOvr>
    <a:masterClrMapping/>
  </p:clrMapOvr>
  <p:transition spd="slow" advClick="0" advTm="15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6C1D7FB-039F-48B9-985E-032EF850F01C}"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65FD6B67-4F98-4777-8B04-4BAB0ADB5395}"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902618497"/>
      </p:ext>
    </p:extLst>
  </p:cSld>
  <p:clrMapOvr>
    <a:masterClrMapping/>
  </p:clrMapOvr>
  <p:transition spd="slow" advClick="0" advTm="15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6C1D7FB-039F-48B9-985E-032EF850F01C}"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65FD6B67-4F98-4777-8B04-4BAB0ADB5395}"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2815980322"/>
      </p:ext>
    </p:extLst>
  </p:cSld>
  <p:clrMapOvr>
    <a:masterClrMapping/>
  </p:clrMapOvr>
  <p:transition spd="slow" advClick="0" advTm="15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6C1D7FB-039F-48B9-985E-032EF850F01C}"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latin typeface="Calibri"/>
            </a:endParaRPr>
          </a:p>
        </p:txBody>
      </p:sp>
      <p:sp>
        <p:nvSpPr>
          <p:cNvPr id="7" name="Slayt Numarası Yer Tutucusu 6"/>
          <p:cNvSpPr>
            <a:spLocks noGrp="1"/>
          </p:cNvSpPr>
          <p:nvPr>
            <p:ph type="sldNum" sz="quarter" idx="12"/>
          </p:nvPr>
        </p:nvSpPr>
        <p:spPr/>
        <p:txBody>
          <a:bodyPr/>
          <a:lstStyle/>
          <a:p>
            <a:fld id="{65FD6B67-4F98-4777-8B04-4BAB0ADB5395}"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1543815176"/>
      </p:ext>
    </p:extLst>
  </p:cSld>
  <p:clrMapOvr>
    <a:masterClrMapping/>
  </p:clrMapOvr>
  <p:transition spd="slow" advClick="0" advTm="15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6C1D7FB-039F-48B9-985E-032EF850F01C}"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latin typeface="Calibri"/>
            </a:endParaRPr>
          </a:p>
        </p:txBody>
      </p:sp>
      <p:sp>
        <p:nvSpPr>
          <p:cNvPr id="9" name="Slayt Numarası Yer Tutucusu 8"/>
          <p:cNvSpPr>
            <a:spLocks noGrp="1"/>
          </p:cNvSpPr>
          <p:nvPr>
            <p:ph type="sldNum" sz="quarter" idx="12"/>
          </p:nvPr>
        </p:nvSpPr>
        <p:spPr/>
        <p:txBody>
          <a:bodyPr/>
          <a:lstStyle/>
          <a:p>
            <a:fld id="{65FD6B67-4F98-4777-8B04-4BAB0ADB5395}"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4039532714"/>
      </p:ext>
    </p:extLst>
  </p:cSld>
  <p:clrMapOvr>
    <a:masterClrMapping/>
  </p:clrMapOvr>
  <p:transition spd="slow" advClick="0" advTm="15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6C1D7FB-039F-48B9-985E-032EF850F01C}"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latin typeface="Calibri"/>
            </a:endParaRPr>
          </a:p>
        </p:txBody>
      </p:sp>
      <p:sp>
        <p:nvSpPr>
          <p:cNvPr id="5" name="Slayt Numarası Yer Tutucusu 4"/>
          <p:cNvSpPr>
            <a:spLocks noGrp="1"/>
          </p:cNvSpPr>
          <p:nvPr>
            <p:ph type="sldNum" sz="quarter" idx="12"/>
          </p:nvPr>
        </p:nvSpPr>
        <p:spPr/>
        <p:txBody>
          <a:bodyPr/>
          <a:lstStyle/>
          <a:p>
            <a:fld id="{65FD6B67-4F98-4777-8B04-4BAB0ADB5395}"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528524072"/>
      </p:ext>
    </p:extLst>
  </p:cSld>
  <p:clrMapOvr>
    <a:masterClrMapping/>
  </p:clrMapOvr>
  <p:transition spd="slow" advClick="0" advTm="15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6C1D7FB-039F-48B9-985E-032EF850F01C}"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latin typeface="Calibri"/>
            </a:endParaRPr>
          </a:p>
        </p:txBody>
      </p:sp>
      <p:sp>
        <p:nvSpPr>
          <p:cNvPr id="4" name="Slayt Numarası Yer Tutucusu 3"/>
          <p:cNvSpPr>
            <a:spLocks noGrp="1"/>
          </p:cNvSpPr>
          <p:nvPr>
            <p:ph type="sldNum" sz="quarter" idx="12"/>
          </p:nvPr>
        </p:nvSpPr>
        <p:spPr/>
        <p:txBody>
          <a:bodyPr/>
          <a:lstStyle/>
          <a:p>
            <a:fld id="{65FD6B67-4F98-4777-8B04-4BAB0ADB5395}"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865390426"/>
      </p:ext>
    </p:extLst>
  </p:cSld>
  <p:clrMapOvr>
    <a:masterClrMapping/>
  </p:clrMapOvr>
  <p:transition spd="slow" advClick="0"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B7C90BBC-3F67-44AA-85ED-F636E4AE89FE}" type="datetimeFigureOut">
              <a:rPr lang="tr-TR"/>
              <a:pPr>
                <a:defRPr/>
              </a:pPr>
              <a:t>5.06.2017</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786427A9-3FAF-48CD-9BA5-C953F37066F3}" type="slidenum">
              <a:rPr lang="tr-TR"/>
              <a:pPr>
                <a:defRPr/>
              </a:pPr>
              <a:t>‹#›</a:t>
            </a:fld>
            <a:endParaRPr lang="tr-TR"/>
          </a:p>
        </p:txBody>
      </p:sp>
    </p:spTree>
    <p:extLst>
      <p:ext uri="{BB962C8B-B14F-4D97-AF65-F5344CB8AC3E}">
        <p14:creationId xmlns="" xmlns:p14="http://schemas.microsoft.com/office/powerpoint/2010/main" val="3393047479"/>
      </p:ext>
    </p:extLst>
  </p:cSld>
  <p:clrMapOvr>
    <a:masterClrMapping/>
  </p:clrMapOvr>
  <p:transition spd="slow" advClick="0" advTm="1500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6C1D7FB-039F-48B9-985E-032EF850F01C}"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latin typeface="Calibri"/>
            </a:endParaRPr>
          </a:p>
        </p:txBody>
      </p:sp>
      <p:sp>
        <p:nvSpPr>
          <p:cNvPr id="7" name="Slayt Numarası Yer Tutucusu 6"/>
          <p:cNvSpPr>
            <a:spLocks noGrp="1"/>
          </p:cNvSpPr>
          <p:nvPr>
            <p:ph type="sldNum" sz="quarter" idx="12"/>
          </p:nvPr>
        </p:nvSpPr>
        <p:spPr/>
        <p:txBody>
          <a:bodyPr/>
          <a:lstStyle/>
          <a:p>
            <a:fld id="{65FD6B67-4F98-4777-8B04-4BAB0ADB5395}"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252157701"/>
      </p:ext>
    </p:extLst>
  </p:cSld>
  <p:clrMapOvr>
    <a:masterClrMapping/>
  </p:clrMapOvr>
  <p:transition spd="slow" advClick="0" advTm="15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6C1D7FB-039F-48B9-985E-032EF850F01C}"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latin typeface="Calibri"/>
            </a:endParaRPr>
          </a:p>
        </p:txBody>
      </p:sp>
      <p:sp>
        <p:nvSpPr>
          <p:cNvPr id="7" name="Slayt Numarası Yer Tutucusu 6"/>
          <p:cNvSpPr>
            <a:spLocks noGrp="1"/>
          </p:cNvSpPr>
          <p:nvPr>
            <p:ph type="sldNum" sz="quarter" idx="12"/>
          </p:nvPr>
        </p:nvSpPr>
        <p:spPr/>
        <p:txBody>
          <a:bodyPr/>
          <a:lstStyle/>
          <a:p>
            <a:fld id="{65FD6B67-4F98-4777-8B04-4BAB0ADB5395}"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2662261076"/>
      </p:ext>
    </p:extLst>
  </p:cSld>
  <p:clrMapOvr>
    <a:masterClrMapping/>
  </p:clrMapOvr>
  <p:transition spd="slow" advClick="0" advTm="15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6C1D7FB-039F-48B9-985E-032EF850F01C}"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65FD6B67-4F98-4777-8B04-4BAB0ADB5395}"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419698495"/>
      </p:ext>
    </p:extLst>
  </p:cSld>
  <p:clrMapOvr>
    <a:masterClrMapping/>
  </p:clrMapOvr>
  <p:transition spd="slow" advClick="0" advTm="15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6C1D7FB-039F-48B9-985E-032EF850F01C}"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65FD6B67-4F98-4777-8B04-4BAB0ADB5395}"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966430175"/>
      </p:ext>
    </p:extLst>
  </p:cSld>
  <p:clrMapOvr>
    <a:masterClrMapping/>
  </p:clrMapOvr>
  <p:transition spd="slow" advClick="0" advTm="150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96633F3-3ABF-4FCD-9AFF-B2E4C9C7ED4D}"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113AEDAC-3637-4609-B4B7-B19549E584CA}"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1912037025"/>
      </p:ext>
    </p:extLst>
  </p:cSld>
  <p:clrMapOvr>
    <a:masterClrMapping/>
  </p:clrMapOvr>
  <p:transition spd="slow" advClick="0" advTm="1500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96633F3-3ABF-4FCD-9AFF-B2E4C9C7ED4D}"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113AEDAC-3637-4609-B4B7-B19549E584CA}"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592823728"/>
      </p:ext>
    </p:extLst>
  </p:cSld>
  <p:clrMapOvr>
    <a:masterClrMapping/>
  </p:clrMapOvr>
  <p:transition spd="slow" advClick="0" advTm="1500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96633F3-3ABF-4FCD-9AFF-B2E4C9C7ED4D}"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113AEDAC-3637-4609-B4B7-B19549E584CA}"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2217254385"/>
      </p:ext>
    </p:extLst>
  </p:cSld>
  <p:clrMapOvr>
    <a:masterClrMapping/>
  </p:clrMapOvr>
  <p:transition spd="slow" advClick="0" advTm="150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96633F3-3ABF-4FCD-9AFF-B2E4C9C7ED4D}"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latin typeface="Calibri"/>
            </a:endParaRPr>
          </a:p>
        </p:txBody>
      </p:sp>
      <p:sp>
        <p:nvSpPr>
          <p:cNvPr id="7" name="Slayt Numarası Yer Tutucusu 6"/>
          <p:cNvSpPr>
            <a:spLocks noGrp="1"/>
          </p:cNvSpPr>
          <p:nvPr>
            <p:ph type="sldNum" sz="quarter" idx="12"/>
          </p:nvPr>
        </p:nvSpPr>
        <p:spPr/>
        <p:txBody>
          <a:bodyPr/>
          <a:lstStyle/>
          <a:p>
            <a:fld id="{113AEDAC-3637-4609-B4B7-B19549E584CA}"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978938030"/>
      </p:ext>
    </p:extLst>
  </p:cSld>
  <p:clrMapOvr>
    <a:masterClrMapping/>
  </p:clrMapOvr>
  <p:transition spd="slow" advClick="0" advTm="15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96633F3-3ABF-4FCD-9AFF-B2E4C9C7ED4D}"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latin typeface="Calibri"/>
            </a:endParaRPr>
          </a:p>
        </p:txBody>
      </p:sp>
      <p:sp>
        <p:nvSpPr>
          <p:cNvPr id="9" name="Slayt Numarası Yer Tutucusu 8"/>
          <p:cNvSpPr>
            <a:spLocks noGrp="1"/>
          </p:cNvSpPr>
          <p:nvPr>
            <p:ph type="sldNum" sz="quarter" idx="12"/>
          </p:nvPr>
        </p:nvSpPr>
        <p:spPr/>
        <p:txBody>
          <a:bodyPr/>
          <a:lstStyle/>
          <a:p>
            <a:fld id="{113AEDAC-3637-4609-B4B7-B19549E584CA}"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272408601"/>
      </p:ext>
    </p:extLst>
  </p:cSld>
  <p:clrMapOvr>
    <a:masterClrMapping/>
  </p:clrMapOvr>
  <p:transition spd="slow" advClick="0" advTm="1500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96633F3-3ABF-4FCD-9AFF-B2E4C9C7ED4D}"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latin typeface="Calibri"/>
            </a:endParaRPr>
          </a:p>
        </p:txBody>
      </p:sp>
      <p:sp>
        <p:nvSpPr>
          <p:cNvPr id="5" name="Slayt Numarası Yer Tutucusu 4"/>
          <p:cNvSpPr>
            <a:spLocks noGrp="1"/>
          </p:cNvSpPr>
          <p:nvPr>
            <p:ph type="sldNum" sz="quarter" idx="12"/>
          </p:nvPr>
        </p:nvSpPr>
        <p:spPr/>
        <p:txBody>
          <a:bodyPr/>
          <a:lstStyle/>
          <a:p>
            <a:fld id="{113AEDAC-3637-4609-B4B7-B19549E584CA}"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907672711"/>
      </p:ext>
    </p:extLst>
  </p:cSld>
  <p:clrMapOvr>
    <a:masterClrMapping/>
  </p:clrMapOvr>
  <p:transition spd="slow" advClick="0"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A0C7580B-D0AA-4A6D-9DE2-CEAF498F4348}" type="datetimeFigureOut">
              <a:rPr lang="tr-TR"/>
              <a:pPr>
                <a:defRPr/>
              </a:pPr>
              <a:t>5.06.2017</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E217664A-81DB-4F8B-ABE0-1614BA68469D}" type="slidenum">
              <a:rPr lang="tr-TR"/>
              <a:pPr>
                <a:defRPr/>
              </a:pPr>
              <a:t>‹#›</a:t>
            </a:fld>
            <a:endParaRPr lang="tr-TR"/>
          </a:p>
        </p:txBody>
      </p:sp>
    </p:spTree>
    <p:extLst>
      <p:ext uri="{BB962C8B-B14F-4D97-AF65-F5344CB8AC3E}">
        <p14:creationId xmlns="" xmlns:p14="http://schemas.microsoft.com/office/powerpoint/2010/main" val="3098930447"/>
      </p:ext>
    </p:extLst>
  </p:cSld>
  <p:clrMapOvr>
    <a:masterClrMapping/>
  </p:clrMapOvr>
  <p:transition spd="slow" advClick="0" advTm="1500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96633F3-3ABF-4FCD-9AFF-B2E4C9C7ED4D}"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latin typeface="Calibri"/>
            </a:endParaRPr>
          </a:p>
        </p:txBody>
      </p:sp>
      <p:sp>
        <p:nvSpPr>
          <p:cNvPr id="4" name="Slayt Numarası Yer Tutucusu 3"/>
          <p:cNvSpPr>
            <a:spLocks noGrp="1"/>
          </p:cNvSpPr>
          <p:nvPr>
            <p:ph type="sldNum" sz="quarter" idx="12"/>
          </p:nvPr>
        </p:nvSpPr>
        <p:spPr/>
        <p:txBody>
          <a:bodyPr/>
          <a:lstStyle/>
          <a:p>
            <a:fld id="{113AEDAC-3637-4609-B4B7-B19549E584CA}"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961748440"/>
      </p:ext>
    </p:extLst>
  </p:cSld>
  <p:clrMapOvr>
    <a:masterClrMapping/>
  </p:clrMapOvr>
  <p:transition spd="slow" advClick="0" advTm="1500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96633F3-3ABF-4FCD-9AFF-B2E4C9C7ED4D}"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latin typeface="Calibri"/>
            </a:endParaRPr>
          </a:p>
        </p:txBody>
      </p:sp>
      <p:sp>
        <p:nvSpPr>
          <p:cNvPr id="7" name="Slayt Numarası Yer Tutucusu 6"/>
          <p:cNvSpPr>
            <a:spLocks noGrp="1"/>
          </p:cNvSpPr>
          <p:nvPr>
            <p:ph type="sldNum" sz="quarter" idx="12"/>
          </p:nvPr>
        </p:nvSpPr>
        <p:spPr/>
        <p:txBody>
          <a:bodyPr/>
          <a:lstStyle/>
          <a:p>
            <a:fld id="{113AEDAC-3637-4609-B4B7-B19549E584CA}"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4070298321"/>
      </p:ext>
    </p:extLst>
  </p:cSld>
  <p:clrMapOvr>
    <a:masterClrMapping/>
  </p:clrMapOvr>
  <p:transition spd="slow" advClick="0" advTm="1500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96633F3-3ABF-4FCD-9AFF-B2E4C9C7ED4D}"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latin typeface="Calibri"/>
            </a:endParaRPr>
          </a:p>
        </p:txBody>
      </p:sp>
      <p:sp>
        <p:nvSpPr>
          <p:cNvPr id="7" name="Slayt Numarası Yer Tutucusu 6"/>
          <p:cNvSpPr>
            <a:spLocks noGrp="1"/>
          </p:cNvSpPr>
          <p:nvPr>
            <p:ph type="sldNum" sz="quarter" idx="12"/>
          </p:nvPr>
        </p:nvSpPr>
        <p:spPr/>
        <p:txBody>
          <a:bodyPr/>
          <a:lstStyle/>
          <a:p>
            <a:fld id="{113AEDAC-3637-4609-B4B7-B19549E584CA}"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4163334335"/>
      </p:ext>
    </p:extLst>
  </p:cSld>
  <p:clrMapOvr>
    <a:masterClrMapping/>
  </p:clrMapOvr>
  <p:transition spd="slow" advClick="0" advTm="1500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96633F3-3ABF-4FCD-9AFF-B2E4C9C7ED4D}"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113AEDAC-3637-4609-B4B7-B19549E584CA}"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2965901178"/>
      </p:ext>
    </p:extLst>
  </p:cSld>
  <p:clrMapOvr>
    <a:masterClrMapping/>
  </p:clrMapOvr>
  <p:transition spd="slow" advClick="0" advTm="150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96633F3-3ABF-4FCD-9AFF-B2E4C9C7ED4D}"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113AEDAC-3637-4609-B4B7-B19549E584CA}"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990008029"/>
      </p:ext>
    </p:extLst>
  </p:cSld>
  <p:clrMapOvr>
    <a:masterClrMapping/>
  </p:clrMapOvr>
  <p:transition spd="slow" advClick="0" advTm="1500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24C366C-2EBE-4A3D-9930-FF27824373EF}"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4CE48B13-D72B-4F5D-9D83-595300EAC500}"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1197601075"/>
      </p:ext>
    </p:extLst>
  </p:cSld>
  <p:clrMapOvr>
    <a:masterClrMapping/>
  </p:clrMapOvr>
  <p:transition spd="slow" advClick="0" advTm="1500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24C366C-2EBE-4A3D-9930-FF27824373EF}"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4CE48B13-D72B-4F5D-9D83-595300EAC500}"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1475310526"/>
      </p:ext>
    </p:extLst>
  </p:cSld>
  <p:clrMapOvr>
    <a:masterClrMapping/>
  </p:clrMapOvr>
  <p:transition spd="slow" advClick="0" advTm="1500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24C366C-2EBE-4A3D-9930-FF27824373EF}"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4CE48B13-D72B-4F5D-9D83-595300EAC500}"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4287251830"/>
      </p:ext>
    </p:extLst>
  </p:cSld>
  <p:clrMapOvr>
    <a:masterClrMapping/>
  </p:clrMapOvr>
  <p:transition spd="slow" advClick="0" advTm="1500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24C366C-2EBE-4A3D-9930-FF27824373EF}"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latin typeface="Calibri"/>
            </a:endParaRPr>
          </a:p>
        </p:txBody>
      </p:sp>
      <p:sp>
        <p:nvSpPr>
          <p:cNvPr id="7" name="Slayt Numarası Yer Tutucusu 6"/>
          <p:cNvSpPr>
            <a:spLocks noGrp="1"/>
          </p:cNvSpPr>
          <p:nvPr>
            <p:ph type="sldNum" sz="quarter" idx="12"/>
          </p:nvPr>
        </p:nvSpPr>
        <p:spPr/>
        <p:txBody>
          <a:bodyPr/>
          <a:lstStyle/>
          <a:p>
            <a:fld id="{4CE48B13-D72B-4F5D-9D83-595300EAC500}"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570080784"/>
      </p:ext>
    </p:extLst>
  </p:cSld>
  <p:clrMapOvr>
    <a:masterClrMapping/>
  </p:clrMapOvr>
  <p:transition spd="slow" advClick="0" advTm="1500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24C366C-2EBE-4A3D-9930-FF27824373EF}"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latin typeface="Calibri"/>
            </a:endParaRPr>
          </a:p>
        </p:txBody>
      </p:sp>
      <p:sp>
        <p:nvSpPr>
          <p:cNvPr id="9" name="Slayt Numarası Yer Tutucusu 8"/>
          <p:cNvSpPr>
            <a:spLocks noGrp="1"/>
          </p:cNvSpPr>
          <p:nvPr>
            <p:ph type="sldNum" sz="quarter" idx="12"/>
          </p:nvPr>
        </p:nvSpPr>
        <p:spPr/>
        <p:txBody>
          <a:bodyPr/>
          <a:lstStyle/>
          <a:p>
            <a:fld id="{4CE48B13-D72B-4F5D-9D83-595300EAC500}"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630808262"/>
      </p:ext>
    </p:extLst>
  </p:cSld>
  <p:clrMapOvr>
    <a:masterClrMapping/>
  </p:clrMapOvr>
  <p:transition spd="slow" advClick="0"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35947BBE-DF21-4203-8757-CEDA08FFB261}" type="datetimeFigureOut">
              <a:rPr lang="tr-TR"/>
              <a:pPr>
                <a:defRPr/>
              </a:pPr>
              <a:t>5.06.2017</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71A8AB22-9DAC-454B-BB11-7E8CE2634C22}" type="slidenum">
              <a:rPr lang="tr-TR"/>
              <a:pPr>
                <a:defRPr/>
              </a:pPr>
              <a:t>‹#›</a:t>
            </a:fld>
            <a:endParaRPr lang="tr-TR"/>
          </a:p>
        </p:txBody>
      </p:sp>
    </p:spTree>
    <p:extLst>
      <p:ext uri="{BB962C8B-B14F-4D97-AF65-F5344CB8AC3E}">
        <p14:creationId xmlns="" xmlns:p14="http://schemas.microsoft.com/office/powerpoint/2010/main" val="1171298485"/>
      </p:ext>
    </p:extLst>
  </p:cSld>
  <p:clrMapOvr>
    <a:masterClrMapping/>
  </p:clrMapOvr>
  <p:transition spd="slow" advClick="0" advTm="1500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24C366C-2EBE-4A3D-9930-FF27824373EF}"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latin typeface="Calibri"/>
            </a:endParaRPr>
          </a:p>
        </p:txBody>
      </p:sp>
      <p:sp>
        <p:nvSpPr>
          <p:cNvPr id="5" name="Slayt Numarası Yer Tutucusu 4"/>
          <p:cNvSpPr>
            <a:spLocks noGrp="1"/>
          </p:cNvSpPr>
          <p:nvPr>
            <p:ph type="sldNum" sz="quarter" idx="12"/>
          </p:nvPr>
        </p:nvSpPr>
        <p:spPr/>
        <p:txBody>
          <a:bodyPr/>
          <a:lstStyle/>
          <a:p>
            <a:fld id="{4CE48B13-D72B-4F5D-9D83-595300EAC500}"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264539829"/>
      </p:ext>
    </p:extLst>
  </p:cSld>
  <p:clrMapOvr>
    <a:masterClrMapping/>
  </p:clrMapOvr>
  <p:transition spd="slow" advClick="0" advTm="1500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4C366C-2EBE-4A3D-9930-FF27824373EF}"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latin typeface="Calibri"/>
            </a:endParaRPr>
          </a:p>
        </p:txBody>
      </p:sp>
      <p:sp>
        <p:nvSpPr>
          <p:cNvPr id="4" name="Slayt Numarası Yer Tutucusu 3"/>
          <p:cNvSpPr>
            <a:spLocks noGrp="1"/>
          </p:cNvSpPr>
          <p:nvPr>
            <p:ph type="sldNum" sz="quarter" idx="12"/>
          </p:nvPr>
        </p:nvSpPr>
        <p:spPr/>
        <p:txBody>
          <a:bodyPr/>
          <a:lstStyle/>
          <a:p>
            <a:fld id="{4CE48B13-D72B-4F5D-9D83-595300EAC500}"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1000444510"/>
      </p:ext>
    </p:extLst>
  </p:cSld>
  <p:clrMapOvr>
    <a:masterClrMapping/>
  </p:clrMapOvr>
  <p:transition spd="slow" advClick="0" advTm="1500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24C366C-2EBE-4A3D-9930-FF27824373EF}"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latin typeface="Calibri"/>
            </a:endParaRPr>
          </a:p>
        </p:txBody>
      </p:sp>
      <p:sp>
        <p:nvSpPr>
          <p:cNvPr id="7" name="Slayt Numarası Yer Tutucusu 6"/>
          <p:cNvSpPr>
            <a:spLocks noGrp="1"/>
          </p:cNvSpPr>
          <p:nvPr>
            <p:ph type="sldNum" sz="quarter" idx="12"/>
          </p:nvPr>
        </p:nvSpPr>
        <p:spPr/>
        <p:txBody>
          <a:bodyPr/>
          <a:lstStyle/>
          <a:p>
            <a:fld id="{4CE48B13-D72B-4F5D-9D83-595300EAC500}"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2057819532"/>
      </p:ext>
    </p:extLst>
  </p:cSld>
  <p:clrMapOvr>
    <a:masterClrMapping/>
  </p:clrMapOvr>
  <p:transition spd="slow" advClick="0" advTm="1500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24C366C-2EBE-4A3D-9930-FF27824373EF}"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latin typeface="Calibri"/>
            </a:endParaRPr>
          </a:p>
        </p:txBody>
      </p:sp>
      <p:sp>
        <p:nvSpPr>
          <p:cNvPr id="7" name="Slayt Numarası Yer Tutucusu 6"/>
          <p:cNvSpPr>
            <a:spLocks noGrp="1"/>
          </p:cNvSpPr>
          <p:nvPr>
            <p:ph type="sldNum" sz="quarter" idx="12"/>
          </p:nvPr>
        </p:nvSpPr>
        <p:spPr/>
        <p:txBody>
          <a:bodyPr/>
          <a:lstStyle/>
          <a:p>
            <a:fld id="{4CE48B13-D72B-4F5D-9D83-595300EAC500}"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70101630"/>
      </p:ext>
    </p:extLst>
  </p:cSld>
  <p:clrMapOvr>
    <a:masterClrMapping/>
  </p:clrMapOvr>
  <p:transition spd="slow" advClick="0" advTm="1500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24C366C-2EBE-4A3D-9930-FF27824373EF}"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4CE48B13-D72B-4F5D-9D83-595300EAC500}"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1060902732"/>
      </p:ext>
    </p:extLst>
  </p:cSld>
  <p:clrMapOvr>
    <a:masterClrMapping/>
  </p:clrMapOvr>
  <p:transition spd="slow" advClick="0" advTm="1500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24C366C-2EBE-4A3D-9930-FF27824373EF}"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4CE48B13-D72B-4F5D-9D83-595300EAC500}"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2674415618"/>
      </p:ext>
    </p:extLst>
  </p:cSld>
  <p:clrMapOvr>
    <a:masterClrMapping/>
  </p:clrMapOvr>
  <p:transition spd="slow" advClick="0" advTm="1500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991CBA0-EB0E-454B-A493-0C2697DE4B09}"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7A15F8F4-2CE5-4A0C-AA3A-7DB1B2451D8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1221455475"/>
      </p:ext>
    </p:extLst>
  </p:cSld>
  <p:clrMapOvr>
    <a:masterClrMapping/>
  </p:clrMapOvr>
  <p:transition spd="slow" advClick="0" advTm="1500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991CBA0-EB0E-454B-A493-0C2697DE4B09}"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7A15F8F4-2CE5-4A0C-AA3A-7DB1B2451D8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644037248"/>
      </p:ext>
    </p:extLst>
  </p:cSld>
  <p:clrMapOvr>
    <a:masterClrMapping/>
  </p:clrMapOvr>
  <p:transition spd="slow" advClick="0" advTm="1500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991CBA0-EB0E-454B-A493-0C2697DE4B09}"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7A15F8F4-2CE5-4A0C-AA3A-7DB1B2451D8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1091295239"/>
      </p:ext>
    </p:extLst>
  </p:cSld>
  <p:clrMapOvr>
    <a:masterClrMapping/>
  </p:clrMapOvr>
  <p:transition spd="slow" advClick="0" advTm="1500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991CBA0-EB0E-454B-A493-0C2697DE4B09}"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latin typeface="Calibri"/>
            </a:endParaRPr>
          </a:p>
        </p:txBody>
      </p:sp>
      <p:sp>
        <p:nvSpPr>
          <p:cNvPr id="7" name="Slayt Numarası Yer Tutucusu 6"/>
          <p:cNvSpPr>
            <a:spLocks noGrp="1"/>
          </p:cNvSpPr>
          <p:nvPr>
            <p:ph type="sldNum" sz="quarter" idx="12"/>
          </p:nvPr>
        </p:nvSpPr>
        <p:spPr/>
        <p:txBody>
          <a:bodyPr/>
          <a:lstStyle/>
          <a:p>
            <a:fld id="{7A15F8F4-2CE5-4A0C-AA3A-7DB1B2451D8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773353124"/>
      </p:ext>
    </p:extLst>
  </p:cSld>
  <p:clrMapOvr>
    <a:masterClrMapping/>
  </p:clrMapOvr>
  <p:transition spd="slow" advClick="0"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3428BAE0-A12F-450E-B1BA-EC1B3BE81A94}" type="datetimeFigureOut">
              <a:rPr lang="tr-TR"/>
              <a:pPr>
                <a:defRPr/>
              </a:pPr>
              <a:t>5.06.2017</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C57236E0-6E1E-4C6E-AB83-90AB5AD27CFA}" type="slidenum">
              <a:rPr lang="tr-TR"/>
              <a:pPr>
                <a:defRPr/>
              </a:pPr>
              <a:t>‹#›</a:t>
            </a:fld>
            <a:endParaRPr lang="tr-TR"/>
          </a:p>
        </p:txBody>
      </p:sp>
    </p:spTree>
    <p:extLst>
      <p:ext uri="{BB962C8B-B14F-4D97-AF65-F5344CB8AC3E}">
        <p14:creationId xmlns="" xmlns:p14="http://schemas.microsoft.com/office/powerpoint/2010/main" val="3223341025"/>
      </p:ext>
    </p:extLst>
  </p:cSld>
  <p:clrMapOvr>
    <a:masterClrMapping/>
  </p:clrMapOvr>
  <p:transition spd="slow" advClick="0" advTm="1500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991CBA0-EB0E-454B-A493-0C2697DE4B09}"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latin typeface="Calibri"/>
            </a:endParaRPr>
          </a:p>
        </p:txBody>
      </p:sp>
      <p:sp>
        <p:nvSpPr>
          <p:cNvPr id="9" name="Slayt Numarası Yer Tutucusu 8"/>
          <p:cNvSpPr>
            <a:spLocks noGrp="1"/>
          </p:cNvSpPr>
          <p:nvPr>
            <p:ph type="sldNum" sz="quarter" idx="12"/>
          </p:nvPr>
        </p:nvSpPr>
        <p:spPr/>
        <p:txBody>
          <a:bodyPr/>
          <a:lstStyle/>
          <a:p>
            <a:fld id="{7A15F8F4-2CE5-4A0C-AA3A-7DB1B2451D8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1364837427"/>
      </p:ext>
    </p:extLst>
  </p:cSld>
  <p:clrMapOvr>
    <a:masterClrMapping/>
  </p:clrMapOvr>
  <p:transition spd="slow" advClick="0" advTm="1500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991CBA0-EB0E-454B-A493-0C2697DE4B09}"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latin typeface="Calibri"/>
            </a:endParaRPr>
          </a:p>
        </p:txBody>
      </p:sp>
      <p:sp>
        <p:nvSpPr>
          <p:cNvPr id="5" name="Slayt Numarası Yer Tutucusu 4"/>
          <p:cNvSpPr>
            <a:spLocks noGrp="1"/>
          </p:cNvSpPr>
          <p:nvPr>
            <p:ph type="sldNum" sz="quarter" idx="12"/>
          </p:nvPr>
        </p:nvSpPr>
        <p:spPr/>
        <p:txBody>
          <a:bodyPr/>
          <a:lstStyle/>
          <a:p>
            <a:fld id="{7A15F8F4-2CE5-4A0C-AA3A-7DB1B2451D8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1817866597"/>
      </p:ext>
    </p:extLst>
  </p:cSld>
  <p:clrMapOvr>
    <a:masterClrMapping/>
  </p:clrMapOvr>
  <p:transition spd="slow" advClick="0" advTm="1500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991CBA0-EB0E-454B-A493-0C2697DE4B09}"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latin typeface="Calibri"/>
            </a:endParaRPr>
          </a:p>
        </p:txBody>
      </p:sp>
      <p:sp>
        <p:nvSpPr>
          <p:cNvPr id="4" name="Slayt Numarası Yer Tutucusu 3"/>
          <p:cNvSpPr>
            <a:spLocks noGrp="1"/>
          </p:cNvSpPr>
          <p:nvPr>
            <p:ph type="sldNum" sz="quarter" idx="12"/>
          </p:nvPr>
        </p:nvSpPr>
        <p:spPr/>
        <p:txBody>
          <a:bodyPr/>
          <a:lstStyle/>
          <a:p>
            <a:fld id="{7A15F8F4-2CE5-4A0C-AA3A-7DB1B2451D8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4129473174"/>
      </p:ext>
    </p:extLst>
  </p:cSld>
  <p:clrMapOvr>
    <a:masterClrMapping/>
  </p:clrMapOvr>
  <p:transition spd="slow" advClick="0" advTm="1500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991CBA0-EB0E-454B-A493-0C2697DE4B09}"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latin typeface="Calibri"/>
            </a:endParaRPr>
          </a:p>
        </p:txBody>
      </p:sp>
      <p:sp>
        <p:nvSpPr>
          <p:cNvPr id="7" name="Slayt Numarası Yer Tutucusu 6"/>
          <p:cNvSpPr>
            <a:spLocks noGrp="1"/>
          </p:cNvSpPr>
          <p:nvPr>
            <p:ph type="sldNum" sz="quarter" idx="12"/>
          </p:nvPr>
        </p:nvSpPr>
        <p:spPr/>
        <p:txBody>
          <a:bodyPr/>
          <a:lstStyle/>
          <a:p>
            <a:fld id="{7A15F8F4-2CE5-4A0C-AA3A-7DB1B2451D8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3984910615"/>
      </p:ext>
    </p:extLst>
  </p:cSld>
  <p:clrMapOvr>
    <a:masterClrMapping/>
  </p:clrMapOvr>
  <p:transition spd="slow" advClick="0" advTm="1500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991CBA0-EB0E-454B-A493-0C2697DE4B09}"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latin typeface="Calibri"/>
            </a:endParaRPr>
          </a:p>
        </p:txBody>
      </p:sp>
      <p:sp>
        <p:nvSpPr>
          <p:cNvPr id="7" name="Slayt Numarası Yer Tutucusu 6"/>
          <p:cNvSpPr>
            <a:spLocks noGrp="1"/>
          </p:cNvSpPr>
          <p:nvPr>
            <p:ph type="sldNum" sz="quarter" idx="12"/>
          </p:nvPr>
        </p:nvSpPr>
        <p:spPr/>
        <p:txBody>
          <a:bodyPr/>
          <a:lstStyle/>
          <a:p>
            <a:fld id="{7A15F8F4-2CE5-4A0C-AA3A-7DB1B2451D8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1742487466"/>
      </p:ext>
    </p:extLst>
  </p:cSld>
  <p:clrMapOvr>
    <a:masterClrMapping/>
  </p:clrMapOvr>
  <p:transition spd="slow" advClick="0" advTm="1500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991CBA0-EB0E-454B-A493-0C2697DE4B09}"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7A15F8F4-2CE5-4A0C-AA3A-7DB1B2451D8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2378522925"/>
      </p:ext>
    </p:extLst>
  </p:cSld>
  <p:clrMapOvr>
    <a:masterClrMapping/>
  </p:clrMapOvr>
  <p:transition spd="slow" advClick="0" advTm="1500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991CBA0-EB0E-454B-A493-0C2697DE4B09}" type="datetimeFigureOut">
              <a:rPr lang="tr-TR" smtClean="0">
                <a:solidFill>
                  <a:prstClr val="black">
                    <a:tint val="75000"/>
                  </a:prstClr>
                </a:solidFill>
                <a:latin typeface="Calibri"/>
              </a:rPr>
              <a:pPr/>
              <a:t>5.06.2017</a:t>
            </a:fld>
            <a:endParaRPr lang="tr-TR">
              <a:solidFill>
                <a:prstClr val="black">
                  <a:tint val="75000"/>
                </a:prstClr>
              </a:solidFill>
              <a:latin typeface="Calibri"/>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latin typeface="Calibri"/>
            </a:endParaRPr>
          </a:p>
        </p:txBody>
      </p:sp>
      <p:sp>
        <p:nvSpPr>
          <p:cNvPr id="6" name="Slayt Numarası Yer Tutucusu 5"/>
          <p:cNvSpPr>
            <a:spLocks noGrp="1"/>
          </p:cNvSpPr>
          <p:nvPr>
            <p:ph type="sldNum" sz="quarter" idx="12"/>
          </p:nvPr>
        </p:nvSpPr>
        <p:spPr/>
        <p:txBody>
          <a:bodyPr/>
          <a:lstStyle/>
          <a:p>
            <a:fld id="{7A15F8F4-2CE5-4A0C-AA3A-7DB1B2451D83}" type="slidenum">
              <a:rPr lang="tr-TR" smtClean="0">
                <a:solidFill>
                  <a:prstClr val="black">
                    <a:tint val="75000"/>
                  </a:prstClr>
                </a:solidFill>
                <a:latin typeface="Calibri"/>
              </a:rPr>
              <a:pPr/>
              <a:t>‹#›</a:t>
            </a:fld>
            <a:endParaRPr lang="tr-TR">
              <a:solidFill>
                <a:prstClr val="black">
                  <a:tint val="75000"/>
                </a:prstClr>
              </a:solidFill>
              <a:latin typeface="Calibri"/>
            </a:endParaRPr>
          </a:p>
        </p:txBody>
      </p:sp>
    </p:spTree>
    <p:extLst>
      <p:ext uri="{BB962C8B-B14F-4D97-AF65-F5344CB8AC3E}">
        <p14:creationId xmlns="" xmlns:p14="http://schemas.microsoft.com/office/powerpoint/2010/main" val="281241044"/>
      </p:ext>
    </p:extLst>
  </p:cSld>
  <p:clrMapOvr>
    <a:masterClrMapping/>
  </p:clrMapOvr>
  <p:transition spd="slow" advClick="0"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A7DC4C87-17A7-4476-80E1-AFCE681EA384}" type="datetimeFigureOut">
              <a:rPr lang="tr-TR"/>
              <a:pPr>
                <a:defRPr/>
              </a:pPr>
              <a:t>5.06.2017</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9447A0F1-6981-45AA-9D4D-1836CB82CD47}" type="slidenum">
              <a:rPr lang="tr-TR"/>
              <a:pPr>
                <a:defRPr/>
              </a:pPr>
              <a:t>‹#›</a:t>
            </a:fld>
            <a:endParaRPr lang="tr-TR"/>
          </a:p>
        </p:txBody>
      </p:sp>
    </p:spTree>
    <p:extLst>
      <p:ext uri="{BB962C8B-B14F-4D97-AF65-F5344CB8AC3E}">
        <p14:creationId xmlns="" xmlns:p14="http://schemas.microsoft.com/office/powerpoint/2010/main" val="2647677250"/>
      </p:ext>
    </p:extLst>
  </p:cSld>
  <p:clrMapOvr>
    <a:masterClrMapping/>
  </p:clrMapOvr>
  <p:transition spd="slow" advClick="0"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E177781D-BA6A-4607-A56E-574590E279AC}" type="datetimeFigureOut">
              <a:rPr lang="tr-TR"/>
              <a:pPr>
                <a:defRPr/>
              </a:pPr>
              <a:t>5.06.2017</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22DC6A4-B7D8-4B40-8545-D7829E1DAE24}" type="slidenum">
              <a:rPr lang="tr-TR"/>
              <a:pPr>
                <a:defRPr/>
              </a:pPr>
              <a:t>‹#›</a:t>
            </a:fld>
            <a:endParaRPr lang="tr-TR"/>
          </a:p>
        </p:txBody>
      </p:sp>
    </p:spTree>
    <p:extLst>
      <p:ext uri="{BB962C8B-B14F-4D97-AF65-F5344CB8AC3E}">
        <p14:creationId xmlns="" xmlns:p14="http://schemas.microsoft.com/office/powerpoint/2010/main" val="2988029055"/>
      </p:ext>
    </p:extLst>
  </p:cSld>
  <p:clrMapOvr>
    <a:masterClrMapping/>
  </p:clrMapOvr>
  <p:transition spd="slow" advClick="0"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54194739-5393-45A9-B569-48F55F4494E8}" type="datetimeFigureOut">
              <a:rPr lang="tr-TR"/>
              <a:pPr>
                <a:defRPr/>
              </a:pPr>
              <a:t>5.06.2017</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B3314350-C01C-4806-BEC4-59FB5FBFFE4C}" type="slidenum">
              <a:rPr lang="tr-TR"/>
              <a:pPr>
                <a:defRPr/>
              </a:pPr>
              <a:t>‹#›</a:t>
            </a:fld>
            <a:endParaRPr lang="tr-TR"/>
          </a:p>
        </p:txBody>
      </p:sp>
    </p:spTree>
    <p:extLst>
      <p:ext uri="{BB962C8B-B14F-4D97-AF65-F5344CB8AC3E}">
        <p14:creationId xmlns="" xmlns:p14="http://schemas.microsoft.com/office/powerpoint/2010/main" val="3258196322"/>
      </p:ext>
    </p:extLst>
  </p:cSld>
  <p:clrMapOvr>
    <a:masterClrMapping/>
  </p:clrMapOvr>
  <p:transition spd="slow" advClick="0"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E1121FB-5642-4EB8-9208-1F3F00F634EC}" type="datetimeFigureOut">
              <a:rPr lang="tr-TR"/>
              <a:pPr>
                <a:defRPr/>
              </a:pPr>
              <a:t>5.06.2017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4DE6F3C-25CC-4DEE-8D74-A457315CF957}"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500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61D9290-812F-4787-920A-D8BE0DE09A50}" type="datetimeFigureOut">
              <a:rPr lang="tr-TR" smtClean="0">
                <a:solidFill>
                  <a:prstClr val="black">
                    <a:tint val="75000"/>
                  </a:prstClr>
                </a:solidFill>
                <a:latin typeface="Calibri"/>
                <a:cs typeface="+mn-cs"/>
              </a:rPr>
              <a:pPr fontAlgn="auto">
                <a:spcBef>
                  <a:spcPts val="0"/>
                </a:spcBef>
                <a:spcAft>
                  <a:spcPts val="0"/>
                </a:spcAft>
              </a:pPr>
              <a:t>5.06.2017</a:t>
            </a:fld>
            <a:endParaRPr lang="tr-TR">
              <a:solidFill>
                <a:prstClr val="black">
                  <a:tint val="75000"/>
                </a:prstClr>
              </a:solidFill>
              <a:latin typeface="Calibri"/>
              <a:cs typeface="+mn-cs"/>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tr-TR">
              <a:solidFill>
                <a:prstClr val="black">
                  <a:tint val="75000"/>
                </a:prstClr>
              </a:solidFill>
              <a:latin typeface="Calibri"/>
              <a:cs typeface="+mn-cs"/>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AF8186F-D4F4-4B78-B05E-D991DE4BEEB3}" type="slidenum">
              <a:rPr lang="tr-TR" smtClean="0">
                <a:solidFill>
                  <a:prstClr val="black">
                    <a:tint val="75000"/>
                  </a:prstClr>
                </a:solidFill>
                <a:latin typeface="Calibri"/>
                <a:cs typeface="+mn-cs"/>
              </a:rPr>
              <a:pPr fontAlgn="auto">
                <a:spcBef>
                  <a:spcPts val="0"/>
                </a:spcBef>
                <a:spcAft>
                  <a:spcPts val="0"/>
                </a:spcAft>
              </a:pPr>
              <a:t>‹#›</a:t>
            </a:fld>
            <a:endParaRPr lang="tr-TR">
              <a:solidFill>
                <a:prstClr val="black">
                  <a:tint val="75000"/>
                </a:prstClr>
              </a:solidFill>
              <a:latin typeface="Calibri"/>
              <a:cs typeface="+mn-cs"/>
            </a:endParaRPr>
          </a:p>
        </p:txBody>
      </p:sp>
    </p:spTree>
    <p:extLst>
      <p:ext uri="{BB962C8B-B14F-4D97-AF65-F5344CB8AC3E}">
        <p14:creationId xmlns="" xmlns:p14="http://schemas.microsoft.com/office/powerpoint/2010/main" val="2065142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1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6C1D7FB-039F-48B9-985E-032EF850F01C}" type="datetimeFigureOut">
              <a:rPr lang="tr-TR" smtClean="0">
                <a:solidFill>
                  <a:prstClr val="black">
                    <a:tint val="75000"/>
                  </a:prstClr>
                </a:solidFill>
                <a:latin typeface="Calibri"/>
                <a:cs typeface="+mn-cs"/>
              </a:rPr>
              <a:pPr fontAlgn="auto">
                <a:spcBef>
                  <a:spcPts val="0"/>
                </a:spcBef>
                <a:spcAft>
                  <a:spcPts val="0"/>
                </a:spcAft>
              </a:pPr>
              <a:t>5.06.2017</a:t>
            </a:fld>
            <a:endParaRPr lang="tr-TR">
              <a:solidFill>
                <a:prstClr val="black">
                  <a:tint val="75000"/>
                </a:prstClr>
              </a:solidFill>
              <a:latin typeface="Calibri"/>
              <a:cs typeface="+mn-cs"/>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tr-TR">
              <a:solidFill>
                <a:prstClr val="black">
                  <a:tint val="75000"/>
                </a:prstClr>
              </a:solidFill>
              <a:latin typeface="Calibri"/>
              <a:cs typeface="+mn-cs"/>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5FD6B67-4F98-4777-8B04-4BAB0ADB5395}" type="slidenum">
              <a:rPr lang="tr-TR" smtClean="0">
                <a:solidFill>
                  <a:prstClr val="black">
                    <a:tint val="75000"/>
                  </a:prstClr>
                </a:solidFill>
                <a:latin typeface="Calibri"/>
                <a:cs typeface="+mn-cs"/>
              </a:rPr>
              <a:pPr fontAlgn="auto">
                <a:spcBef>
                  <a:spcPts val="0"/>
                </a:spcBef>
                <a:spcAft>
                  <a:spcPts val="0"/>
                </a:spcAft>
              </a:pPr>
              <a:t>‹#›</a:t>
            </a:fld>
            <a:endParaRPr lang="tr-TR">
              <a:solidFill>
                <a:prstClr val="black">
                  <a:tint val="75000"/>
                </a:prstClr>
              </a:solidFill>
              <a:latin typeface="Calibri"/>
              <a:cs typeface="+mn-cs"/>
            </a:endParaRPr>
          </a:p>
        </p:txBody>
      </p:sp>
    </p:spTree>
    <p:extLst>
      <p:ext uri="{BB962C8B-B14F-4D97-AF65-F5344CB8AC3E}">
        <p14:creationId xmlns="" xmlns:p14="http://schemas.microsoft.com/office/powerpoint/2010/main" val="4284417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96633F3-3ABF-4FCD-9AFF-B2E4C9C7ED4D}" type="datetimeFigureOut">
              <a:rPr lang="tr-TR" smtClean="0">
                <a:solidFill>
                  <a:prstClr val="black">
                    <a:tint val="75000"/>
                  </a:prstClr>
                </a:solidFill>
                <a:latin typeface="Calibri"/>
                <a:cs typeface="+mn-cs"/>
              </a:rPr>
              <a:pPr fontAlgn="auto">
                <a:spcBef>
                  <a:spcPts val="0"/>
                </a:spcBef>
                <a:spcAft>
                  <a:spcPts val="0"/>
                </a:spcAft>
              </a:pPr>
              <a:t>5.06.2017</a:t>
            </a:fld>
            <a:endParaRPr lang="tr-TR">
              <a:solidFill>
                <a:prstClr val="black">
                  <a:tint val="75000"/>
                </a:prstClr>
              </a:solidFill>
              <a:latin typeface="Calibri"/>
              <a:cs typeface="+mn-cs"/>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tr-TR">
              <a:solidFill>
                <a:prstClr val="black">
                  <a:tint val="75000"/>
                </a:prstClr>
              </a:solidFill>
              <a:latin typeface="Calibri"/>
              <a:cs typeface="+mn-cs"/>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3AEDAC-3637-4609-B4B7-B19549E584CA}" type="slidenum">
              <a:rPr lang="tr-TR" smtClean="0">
                <a:solidFill>
                  <a:prstClr val="black">
                    <a:tint val="75000"/>
                  </a:prstClr>
                </a:solidFill>
                <a:latin typeface="Calibri"/>
                <a:cs typeface="+mn-cs"/>
              </a:rPr>
              <a:pPr fontAlgn="auto">
                <a:spcBef>
                  <a:spcPts val="0"/>
                </a:spcBef>
                <a:spcAft>
                  <a:spcPts val="0"/>
                </a:spcAft>
              </a:pPr>
              <a:t>‹#›</a:t>
            </a:fld>
            <a:endParaRPr lang="tr-TR">
              <a:solidFill>
                <a:prstClr val="black">
                  <a:tint val="75000"/>
                </a:prstClr>
              </a:solidFill>
              <a:latin typeface="Calibri"/>
              <a:cs typeface="+mn-cs"/>
            </a:endParaRPr>
          </a:p>
        </p:txBody>
      </p:sp>
    </p:spTree>
    <p:extLst>
      <p:ext uri="{BB962C8B-B14F-4D97-AF65-F5344CB8AC3E}">
        <p14:creationId xmlns="" xmlns:p14="http://schemas.microsoft.com/office/powerpoint/2010/main" val="3195541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Click="0" advTm="1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24C366C-2EBE-4A3D-9930-FF27824373EF}" type="datetimeFigureOut">
              <a:rPr lang="tr-TR" smtClean="0">
                <a:solidFill>
                  <a:prstClr val="black">
                    <a:tint val="75000"/>
                  </a:prstClr>
                </a:solidFill>
                <a:latin typeface="Calibri"/>
                <a:cs typeface="+mn-cs"/>
              </a:rPr>
              <a:pPr fontAlgn="auto">
                <a:spcBef>
                  <a:spcPts val="0"/>
                </a:spcBef>
                <a:spcAft>
                  <a:spcPts val="0"/>
                </a:spcAft>
              </a:pPr>
              <a:t>5.06.2017</a:t>
            </a:fld>
            <a:endParaRPr lang="tr-TR">
              <a:solidFill>
                <a:prstClr val="black">
                  <a:tint val="75000"/>
                </a:prstClr>
              </a:solidFill>
              <a:latin typeface="Calibri"/>
              <a:cs typeface="+mn-cs"/>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tr-TR">
              <a:solidFill>
                <a:prstClr val="black">
                  <a:tint val="75000"/>
                </a:prstClr>
              </a:solidFill>
              <a:latin typeface="Calibri"/>
              <a:cs typeface="+mn-cs"/>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E48B13-D72B-4F5D-9D83-595300EAC500}" type="slidenum">
              <a:rPr lang="tr-TR" smtClean="0">
                <a:solidFill>
                  <a:prstClr val="black">
                    <a:tint val="75000"/>
                  </a:prstClr>
                </a:solidFill>
                <a:latin typeface="Calibri"/>
                <a:cs typeface="+mn-cs"/>
              </a:rPr>
              <a:pPr fontAlgn="auto">
                <a:spcBef>
                  <a:spcPts val="0"/>
                </a:spcBef>
                <a:spcAft>
                  <a:spcPts val="0"/>
                </a:spcAft>
              </a:pPr>
              <a:t>‹#›</a:t>
            </a:fld>
            <a:endParaRPr lang="tr-TR">
              <a:solidFill>
                <a:prstClr val="black">
                  <a:tint val="75000"/>
                </a:prstClr>
              </a:solidFill>
              <a:latin typeface="Calibri"/>
              <a:cs typeface="+mn-cs"/>
            </a:endParaRPr>
          </a:p>
        </p:txBody>
      </p:sp>
    </p:spTree>
    <p:extLst>
      <p:ext uri="{BB962C8B-B14F-4D97-AF65-F5344CB8AC3E}">
        <p14:creationId xmlns="" xmlns:p14="http://schemas.microsoft.com/office/powerpoint/2010/main" val="35150223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advTm="1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991CBA0-EB0E-454B-A493-0C2697DE4B09}" type="datetimeFigureOut">
              <a:rPr lang="tr-TR" smtClean="0">
                <a:solidFill>
                  <a:prstClr val="black">
                    <a:tint val="75000"/>
                  </a:prstClr>
                </a:solidFill>
                <a:latin typeface="Calibri"/>
                <a:cs typeface="+mn-cs"/>
              </a:rPr>
              <a:pPr fontAlgn="auto">
                <a:spcBef>
                  <a:spcPts val="0"/>
                </a:spcBef>
                <a:spcAft>
                  <a:spcPts val="0"/>
                </a:spcAft>
              </a:pPr>
              <a:t>5.06.2017</a:t>
            </a:fld>
            <a:endParaRPr lang="tr-TR">
              <a:solidFill>
                <a:prstClr val="black">
                  <a:tint val="75000"/>
                </a:prstClr>
              </a:solidFill>
              <a:latin typeface="Calibri"/>
              <a:cs typeface="+mn-cs"/>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tr-TR">
              <a:solidFill>
                <a:prstClr val="black">
                  <a:tint val="75000"/>
                </a:prstClr>
              </a:solidFill>
              <a:latin typeface="Calibri"/>
              <a:cs typeface="+mn-cs"/>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A15F8F4-2CE5-4A0C-AA3A-7DB1B2451D83}" type="slidenum">
              <a:rPr lang="tr-TR" smtClean="0">
                <a:solidFill>
                  <a:prstClr val="black">
                    <a:tint val="75000"/>
                  </a:prstClr>
                </a:solidFill>
                <a:latin typeface="Calibri"/>
                <a:cs typeface="+mn-cs"/>
              </a:rPr>
              <a:pPr fontAlgn="auto">
                <a:spcBef>
                  <a:spcPts val="0"/>
                </a:spcBef>
                <a:spcAft>
                  <a:spcPts val="0"/>
                </a:spcAft>
              </a:pPr>
              <a:t>‹#›</a:t>
            </a:fld>
            <a:endParaRPr lang="tr-TR">
              <a:solidFill>
                <a:prstClr val="black">
                  <a:tint val="75000"/>
                </a:prstClr>
              </a:solidFill>
              <a:latin typeface="Calibri"/>
              <a:cs typeface="+mn-cs"/>
            </a:endParaRPr>
          </a:p>
        </p:txBody>
      </p:sp>
    </p:spTree>
    <p:extLst>
      <p:ext uri="{BB962C8B-B14F-4D97-AF65-F5344CB8AC3E}">
        <p14:creationId xmlns="" xmlns:p14="http://schemas.microsoft.com/office/powerpoint/2010/main" val="27475748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advTm="1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hyperlink" Target="%C3%B6rnek/harf%20sende.pptx"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6.xml"/><Relationship Id="rId4" Type="http://schemas.openxmlformats.org/officeDocument/2006/relationships/hyperlink" Target="%C3%B6rnek/renklendir%20harfleri.pptx"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19.xml"/><Relationship Id="rId4" Type="http://schemas.openxmlformats.org/officeDocument/2006/relationships/hyperlink" Target="%C3%B6rnek/de%C4%9Fer%20potas%C4%B1.ppt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descr="saulogo_yatay1b.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0138" y="5989638"/>
            <a:ext cx="1863725"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1"/>
          <p:cNvSpPr/>
          <p:nvPr/>
        </p:nvSpPr>
        <p:spPr>
          <a:xfrm>
            <a:off x="1331913" y="0"/>
            <a:ext cx="7812087" cy="6858000"/>
          </a:xfrm>
          <a:prstGeom prst="rect">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6" name="Rectangle 10"/>
          <p:cNvSpPr/>
          <p:nvPr/>
        </p:nvSpPr>
        <p:spPr bwMode="auto">
          <a:xfrm>
            <a:off x="-31750" y="836613"/>
            <a:ext cx="5611813" cy="863600"/>
          </a:xfrm>
          <a:prstGeom prst="rect">
            <a:avLst/>
          </a:prstGeom>
          <a:solidFill>
            <a:srgbClr val="0E22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4" descr="saulogo_yatay2b.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881965" y="1028186"/>
            <a:ext cx="3718197" cy="528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475656" y="1744336"/>
            <a:ext cx="7308850" cy="5032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tr-TR" sz="3200" b="1" dirty="0" smtClean="0">
              <a:solidFill>
                <a:srgbClr val="FFFFFF"/>
              </a:solidFill>
              <a:latin typeface="Times New Roman" pitchFamily="18" charset="0"/>
              <a:cs typeface="Times New Roman" pitchFamily="18" charset="0"/>
            </a:endParaRPr>
          </a:p>
          <a:p>
            <a:pPr algn="ctr"/>
            <a:r>
              <a:rPr lang="tr-TR" sz="3600" b="1" dirty="0" smtClean="0">
                <a:solidFill>
                  <a:srgbClr val="FFFFFF"/>
                </a:solidFill>
                <a:latin typeface="Cambria" panose="02040503050406030204" pitchFamily="18" charset="0"/>
                <a:cs typeface="Times New Roman" pitchFamily="18" charset="0"/>
              </a:rPr>
              <a:t>DİN ÖĞRETİMİNDE</a:t>
            </a:r>
            <a:endParaRPr lang="tr-TR" sz="3200" b="1" dirty="0" smtClean="0">
              <a:solidFill>
                <a:srgbClr val="FFFFFF"/>
              </a:solidFill>
              <a:latin typeface="Cambria" panose="02040503050406030204" pitchFamily="18" charset="0"/>
              <a:cs typeface="Times New Roman" pitchFamily="18" charset="0"/>
            </a:endParaRPr>
          </a:p>
          <a:p>
            <a:pPr algn="ctr"/>
            <a:r>
              <a:rPr lang="tr-TR" sz="4800" b="1" smtClean="0">
                <a:solidFill>
                  <a:srgbClr val="FFFFFF"/>
                </a:solidFill>
                <a:latin typeface="Cambria" panose="02040503050406030204" pitchFamily="18" charset="0"/>
                <a:cs typeface="Times New Roman" pitchFamily="18" charset="0"/>
              </a:rPr>
              <a:t>ETKİNLİKLER VE EĞİTSEL </a:t>
            </a:r>
            <a:r>
              <a:rPr lang="tr-TR" sz="4800" b="1" dirty="0" smtClean="0">
                <a:solidFill>
                  <a:srgbClr val="FFFFFF"/>
                </a:solidFill>
                <a:latin typeface="Cambria" panose="02040503050406030204" pitchFamily="18" charset="0"/>
                <a:cs typeface="Times New Roman" pitchFamily="18" charset="0"/>
              </a:rPr>
              <a:t>OYUNLAR</a:t>
            </a:r>
            <a:endParaRPr lang="tr-TR" sz="2400" b="1" dirty="0" smtClean="0">
              <a:solidFill>
                <a:srgbClr val="FFFFFF"/>
              </a:solidFill>
              <a:latin typeface="Cambria" panose="02040503050406030204" pitchFamily="18" charset="0"/>
            </a:endParaRPr>
          </a:p>
          <a:p>
            <a:pPr>
              <a:lnSpc>
                <a:spcPct val="150000"/>
              </a:lnSpc>
            </a:pPr>
            <a:endParaRPr lang="tr-TR" sz="2000" b="1" dirty="0" smtClean="0">
              <a:solidFill>
                <a:srgbClr val="FFFFFF"/>
              </a:solidFill>
              <a:latin typeface="Cambria" panose="02040503050406030204" pitchFamily="18" charset="0"/>
            </a:endParaRPr>
          </a:p>
          <a:p>
            <a:pPr>
              <a:lnSpc>
                <a:spcPct val="150000"/>
              </a:lnSpc>
            </a:pPr>
            <a:endParaRPr lang="tr-TR" sz="2000" b="1" dirty="0">
              <a:solidFill>
                <a:srgbClr val="FFFFFF"/>
              </a:solidFill>
              <a:latin typeface="Cambria" panose="02040503050406030204" pitchFamily="18" charset="0"/>
            </a:endParaRPr>
          </a:p>
          <a:p>
            <a:pPr algn="ctr">
              <a:spcAft>
                <a:spcPts val="600"/>
              </a:spcAft>
            </a:pPr>
            <a:r>
              <a:rPr lang="tr-TR" sz="2000" b="1" dirty="0" smtClean="0">
                <a:solidFill>
                  <a:srgbClr val="FFFFFF"/>
                </a:solidFill>
                <a:latin typeface="Cambria" panose="02040503050406030204" pitchFamily="18" charset="0"/>
              </a:rPr>
              <a:t>Yrd. Doç. Dr. Mahmut ZENGİN</a:t>
            </a:r>
          </a:p>
          <a:p>
            <a:pPr algn="ctr"/>
            <a:r>
              <a:rPr lang="tr-TR" dirty="0" smtClean="0">
                <a:solidFill>
                  <a:srgbClr val="FFFFFF"/>
                </a:solidFill>
                <a:latin typeface="Cambria" panose="02040503050406030204" pitchFamily="18" charset="0"/>
              </a:rPr>
              <a:t>Sakarya Üniversitesi İlahiyat Fakültesi</a:t>
            </a:r>
          </a:p>
          <a:p>
            <a:pPr algn="ctr"/>
            <a:r>
              <a:rPr lang="tr-TR" dirty="0" smtClean="0">
                <a:solidFill>
                  <a:srgbClr val="FFFFFF"/>
                </a:solidFill>
                <a:latin typeface="Cambria" panose="02040503050406030204" pitchFamily="18" charset="0"/>
              </a:rPr>
              <a:t>İlköğretim Din Kültürü ve Ahlak Bilgisi </a:t>
            </a:r>
          </a:p>
          <a:p>
            <a:pPr algn="ctr"/>
            <a:r>
              <a:rPr lang="tr-TR" dirty="0" smtClean="0">
                <a:solidFill>
                  <a:srgbClr val="FFFFFF"/>
                </a:solidFill>
                <a:latin typeface="Cambria" panose="02040503050406030204" pitchFamily="18" charset="0"/>
              </a:rPr>
              <a:t>Eğitimi Bölümü</a:t>
            </a:r>
          </a:p>
          <a:p>
            <a:pPr algn="ctr"/>
            <a:endParaRPr lang="tr-TR" dirty="0">
              <a:solidFill>
                <a:srgbClr val="FFFFFF"/>
              </a:solidFill>
              <a:latin typeface="Cambria" panose="02040503050406030204" pitchFamily="18" charset="0"/>
            </a:endParaRPr>
          </a:p>
        </p:txBody>
      </p:sp>
    </p:spTree>
  </p:cSld>
  <p:clrMapOvr>
    <a:masterClrMapping/>
  </p:clrMapOvr>
  <p:transition spd="slow" advClick="0" advTm="24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descr="saulogo_yatay1b.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0138" y="5989638"/>
            <a:ext cx="1863725"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1"/>
          <p:cNvSpPr/>
          <p:nvPr/>
        </p:nvSpPr>
        <p:spPr>
          <a:xfrm>
            <a:off x="1331913" y="0"/>
            <a:ext cx="7812087" cy="6858000"/>
          </a:xfrm>
          <a:prstGeom prst="rect">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6" name="Rectangle 10"/>
          <p:cNvSpPr/>
          <p:nvPr/>
        </p:nvSpPr>
        <p:spPr bwMode="auto">
          <a:xfrm>
            <a:off x="-31750" y="836613"/>
            <a:ext cx="5611813" cy="863600"/>
          </a:xfrm>
          <a:prstGeom prst="rect">
            <a:avLst/>
          </a:prstGeom>
          <a:solidFill>
            <a:srgbClr val="0E22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tr-TR" sz="3200" dirty="0" smtClean="0"/>
              <a:t>OLMASAYDI</a:t>
            </a:r>
          </a:p>
        </p:txBody>
      </p:sp>
      <p:pic>
        <p:nvPicPr>
          <p:cNvPr id="8" name="Resim 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rot="10800000">
            <a:off x="0" y="5957898"/>
            <a:ext cx="9144000" cy="135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Metin kutusu 8"/>
          <p:cNvSpPr txBox="1"/>
          <p:nvPr/>
        </p:nvSpPr>
        <p:spPr>
          <a:xfrm>
            <a:off x="1015746" y="1920458"/>
            <a:ext cx="7948742" cy="3831818"/>
          </a:xfrm>
          <a:prstGeom prst="rect">
            <a:avLst/>
          </a:prstGeom>
          <a:noFill/>
        </p:spPr>
        <p:txBody>
          <a:bodyPr wrap="square" rtlCol="0">
            <a:spAutoFit/>
          </a:bodyPr>
          <a:lstStyle/>
          <a:p>
            <a:pPr marL="285750" indent="-285750">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 Amaç: </a:t>
            </a:r>
            <a:r>
              <a:rPr lang="tr-TR" dirty="0">
                <a:latin typeface="Times New Roman" pitchFamily="18" charset="0"/>
                <a:cs typeface="Times New Roman" pitchFamily="18" charset="0"/>
              </a:rPr>
              <a:t>Öğrencilerin konu ile ilgili kavram bilgilerini geliştirmek ve bunları açıklayabilmesini sağlamak</a:t>
            </a:r>
            <a:r>
              <a:rPr lang="tr-TR" b="1" dirty="0" smtClean="0">
                <a:solidFill>
                  <a:srgbClr val="003399"/>
                </a:solidFill>
                <a:latin typeface="Times New Roman" pitchFamily="18" charset="0"/>
                <a:cs typeface="Times New Roman" pitchFamily="18" charset="0"/>
              </a:rPr>
              <a:t> </a:t>
            </a:r>
          </a:p>
          <a:p>
            <a:pPr marL="285750" indent="-285750">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Uygulama: </a:t>
            </a:r>
            <a:r>
              <a:rPr lang="tr-TR" dirty="0" smtClean="0">
                <a:latin typeface="Times New Roman" pitchFamily="18" charset="0"/>
                <a:cs typeface="Times New Roman" pitchFamily="18" charset="0"/>
              </a:rPr>
              <a:t>Sınıf iki gruba ayrılır. Her iki grubun öğrencileri karşılıklı durur ve birbirleriyle eşleşirler. Öğretmen önceden hazırladığı bilgi kartlarını bir torbaya koyar. Öğrenciler bu torbadan bir kart çekip bu karttaki isme göre bir cümle kurmalıdırlar. Bu cümle «……… olmasaydı» şeklinde başlamalıdır. Cümleyi kuramayan öğrenci elenir. Grubunda en çok öğrenci kalan taraf oyunu kazanır.</a:t>
            </a:r>
            <a:endParaRPr lang="tr-TR" b="1" dirty="0" smtClean="0">
              <a:solidFill>
                <a:srgbClr val="003399"/>
              </a:solidFill>
              <a:latin typeface="Times New Roman" pitchFamily="18" charset="0"/>
              <a:cs typeface="Times New Roman" pitchFamily="18" charset="0"/>
            </a:endParaRPr>
          </a:p>
          <a:p>
            <a:pPr marL="285750" indent="-285750" algn="just">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 Düzey: </a:t>
            </a:r>
            <a:r>
              <a:rPr lang="tr-TR" dirty="0">
                <a:latin typeface="Times New Roman" pitchFamily="18" charset="0"/>
                <a:cs typeface="Times New Roman" pitchFamily="18" charset="0"/>
              </a:rPr>
              <a:t>Öğrenci ve sınıf seviyesi dikkate alınarak farklı öğrenme alanlarında uygulanabilir.  </a:t>
            </a:r>
          </a:p>
        </p:txBody>
      </p:sp>
      <p:sp>
        <p:nvSpPr>
          <p:cNvPr id="10" name="Dikdörtgen 9"/>
          <p:cNvSpPr/>
          <p:nvPr/>
        </p:nvSpPr>
        <p:spPr>
          <a:xfrm>
            <a:off x="5537965" y="5957898"/>
            <a:ext cx="792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580112" y="6012577"/>
            <a:ext cx="697627" cy="584775"/>
          </a:xfrm>
          <a:prstGeom prst="rect">
            <a:avLst/>
          </a:prstGeom>
          <a:noFill/>
        </p:spPr>
        <p:txBody>
          <a:bodyPr wrap="none" rtlCol="0">
            <a:spAutoFit/>
          </a:bodyPr>
          <a:lstStyle/>
          <a:p>
            <a:pPr algn="ctr"/>
            <a:r>
              <a:rPr lang="tr-TR" sz="1600" dirty="0" smtClean="0">
                <a:latin typeface="Times New Roman" pitchFamily="18" charset="0"/>
                <a:cs typeface="Times New Roman" pitchFamily="18" charset="0"/>
                <a:hlinkClick r:id="rId4" action="ppaction://hlinksldjump"/>
              </a:rPr>
              <a:t>Örnek</a:t>
            </a:r>
          </a:p>
          <a:p>
            <a:pPr algn="ctr"/>
            <a:r>
              <a:rPr lang="tr-TR" sz="1600" dirty="0">
                <a:latin typeface="Times New Roman" pitchFamily="18" charset="0"/>
                <a:cs typeface="Times New Roman" pitchFamily="18" charset="0"/>
                <a:hlinkClick r:id="rId4" action="ppaction://hlinksldjump"/>
              </a:rPr>
              <a:t>1</a:t>
            </a:r>
            <a:endParaRPr lang="tr-TR" sz="1600" dirty="0">
              <a:latin typeface="Times New Roman" pitchFamily="18" charset="0"/>
              <a:cs typeface="Times New Roman" pitchFamily="18" charset="0"/>
            </a:endParaRPr>
          </a:p>
        </p:txBody>
      </p:sp>
    </p:spTree>
    <p:extLst>
      <p:ext uri="{BB962C8B-B14F-4D97-AF65-F5344CB8AC3E}">
        <p14:creationId xmlns="" xmlns:p14="http://schemas.microsoft.com/office/powerpoint/2010/main" val="671008923"/>
      </p:ext>
    </p:extLst>
  </p:cSld>
  <p:clrMapOvr>
    <a:masterClrMapping/>
  </p:clrMapOvr>
  <p:transition spd="slow" advClick="0"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8" name="Rectangle 7"/>
          <p:cNvSpPr/>
          <p:nvPr/>
        </p:nvSpPr>
        <p:spPr>
          <a:xfrm>
            <a:off x="0" y="6092825"/>
            <a:ext cx="9144000" cy="765175"/>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pic>
        <p:nvPicPr>
          <p:cNvPr id="4103" name="Picture 4" descr="saulogo_yatay2b.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177830" y="6278562"/>
            <a:ext cx="2376191" cy="337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Yuvarlatılmış Dikdörtgen 18"/>
          <p:cNvSpPr/>
          <p:nvPr/>
        </p:nvSpPr>
        <p:spPr>
          <a:xfrm>
            <a:off x="7452320" y="4509120"/>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HZ.</a:t>
            </a:r>
          </a:p>
          <a:p>
            <a:pPr algn="ctr" fontAlgn="auto">
              <a:spcBef>
                <a:spcPts val="0"/>
              </a:spcBef>
              <a:spcAft>
                <a:spcPts val="0"/>
              </a:spcAft>
            </a:pPr>
            <a:r>
              <a:rPr lang="tr-TR" dirty="0" smtClean="0">
                <a:solidFill>
                  <a:prstClr val="white"/>
                </a:solidFill>
                <a:latin typeface="Calibri"/>
              </a:rPr>
              <a:t>EBUBEKİR</a:t>
            </a:r>
            <a:endParaRPr lang="tr-TR" dirty="0">
              <a:solidFill>
                <a:prstClr val="white"/>
              </a:solidFill>
              <a:latin typeface="Calibri"/>
            </a:endParaRPr>
          </a:p>
        </p:txBody>
      </p:sp>
      <p:sp>
        <p:nvSpPr>
          <p:cNvPr id="20" name="Yuvarlatılmış Dikdörtgen 19"/>
          <p:cNvSpPr/>
          <p:nvPr/>
        </p:nvSpPr>
        <p:spPr>
          <a:xfrm>
            <a:off x="7452320" y="3177952"/>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MUS‘AB B. UMEYR</a:t>
            </a:r>
            <a:endParaRPr lang="tr-TR" dirty="0">
              <a:solidFill>
                <a:prstClr val="white"/>
              </a:solidFill>
              <a:latin typeface="Calibri"/>
            </a:endParaRPr>
          </a:p>
        </p:txBody>
      </p:sp>
      <p:sp>
        <p:nvSpPr>
          <p:cNvPr id="21" name="Yuvarlatılmış Dikdörtgen 20"/>
          <p:cNvSpPr/>
          <p:nvPr/>
        </p:nvSpPr>
        <p:spPr>
          <a:xfrm>
            <a:off x="7452320" y="1806352"/>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ADDAS</a:t>
            </a:r>
            <a:endParaRPr lang="tr-TR" dirty="0">
              <a:solidFill>
                <a:prstClr val="white"/>
              </a:solidFill>
              <a:latin typeface="Calibri"/>
            </a:endParaRPr>
          </a:p>
        </p:txBody>
      </p:sp>
      <p:sp>
        <p:nvSpPr>
          <p:cNvPr id="22" name="Yuvarlatılmış Dikdörtgen 21"/>
          <p:cNvSpPr/>
          <p:nvPr/>
        </p:nvSpPr>
        <p:spPr>
          <a:xfrm>
            <a:off x="7452320" y="453852"/>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CEBRAİL</a:t>
            </a:r>
            <a:endParaRPr lang="tr-TR" dirty="0">
              <a:solidFill>
                <a:prstClr val="white"/>
              </a:solidFill>
              <a:latin typeface="Calibri"/>
            </a:endParaRPr>
          </a:p>
        </p:txBody>
      </p:sp>
      <p:sp>
        <p:nvSpPr>
          <p:cNvPr id="27" name="Yuvarlatılmış Dikdörtgen 26"/>
          <p:cNvSpPr/>
          <p:nvPr/>
        </p:nvSpPr>
        <p:spPr>
          <a:xfrm>
            <a:off x="4283968" y="4509120"/>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HZ.ALİ</a:t>
            </a:r>
            <a:endParaRPr lang="tr-TR" dirty="0">
              <a:solidFill>
                <a:prstClr val="white"/>
              </a:solidFill>
              <a:latin typeface="Calibri"/>
            </a:endParaRPr>
          </a:p>
        </p:txBody>
      </p:sp>
      <p:sp>
        <p:nvSpPr>
          <p:cNvPr id="28" name="Yuvarlatılmış Dikdörtgen 27"/>
          <p:cNvSpPr/>
          <p:nvPr/>
        </p:nvSpPr>
        <p:spPr>
          <a:xfrm>
            <a:off x="4283968" y="3177952"/>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HZ.ÖMER</a:t>
            </a:r>
            <a:endParaRPr lang="tr-TR" dirty="0">
              <a:solidFill>
                <a:prstClr val="white"/>
              </a:solidFill>
              <a:latin typeface="Calibri"/>
            </a:endParaRPr>
          </a:p>
        </p:txBody>
      </p:sp>
      <p:sp>
        <p:nvSpPr>
          <p:cNvPr id="29" name="Yuvarlatılmış Dikdörtgen 28"/>
          <p:cNvSpPr/>
          <p:nvPr/>
        </p:nvSpPr>
        <p:spPr>
          <a:xfrm>
            <a:off x="4283968" y="1806352"/>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HZ.HATİCE</a:t>
            </a:r>
            <a:endParaRPr lang="tr-TR" dirty="0">
              <a:solidFill>
                <a:prstClr val="white"/>
              </a:solidFill>
              <a:latin typeface="Calibri"/>
            </a:endParaRPr>
          </a:p>
        </p:txBody>
      </p:sp>
      <p:sp>
        <p:nvSpPr>
          <p:cNvPr id="30" name="Yuvarlatılmış Dikdörtgen 29"/>
          <p:cNvSpPr/>
          <p:nvPr/>
        </p:nvSpPr>
        <p:spPr>
          <a:xfrm>
            <a:off x="4283968" y="453852"/>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ÜMMÜ EYMEN</a:t>
            </a:r>
            <a:endParaRPr lang="tr-TR" dirty="0">
              <a:solidFill>
                <a:prstClr val="white"/>
              </a:solidFill>
              <a:latin typeface="Calibri"/>
            </a:endParaRPr>
          </a:p>
        </p:txBody>
      </p:sp>
      <p:sp>
        <p:nvSpPr>
          <p:cNvPr id="31" name="Yuvarlatılmış Dikdörtgen 30"/>
          <p:cNvSpPr/>
          <p:nvPr/>
        </p:nvSpPr>
        <p:spPr>
          <a:xfrm>
            <a:off x="5868144" y="4509120"/>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smtClean="0">
                <a:solidFill>
                  <a:prstClr val="white"/>
                </a:solidFill>
                <a:latin typeface="Calibri"/>
              </a:rPr>
              <a:t>AMİNE</a:t>
            </a:r>
            <a:endParaRPr lang="tr-TR" dirty="0">
              <a:solidFill>
                <a:prstClr val="white"/>
              </a:solidFill>
              <a:latin typeface="Calibri"/>
            </a:endParaRPr>
          </a:p>
        </p:txBody>
      </p:sp>
      <p:sp>
        <p:nvSpPr>
          <p:cNvPr id="32" name="Yuvarlatılmış Dikdörtgen 31"/>
          <p:cNvSpPr/>
          <p:nvPr/>
        </p:nvSpPr>
        <p:spPr>
          <a:xfrm>
            <a:off x="5868144" y="3177952"/>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HİLFÜ’L-FUDÛL</a:t>
            </a:r>
            <a:endParaRPr lang="tr-TR" dirty="0">
              <a:solidFill>
                <a:prstClr val="white"/>
              </a:solidFill>
              <a:latin typeface="Calibri"/>
            </a:endParaRPr>
          </a:p>
        </p:txBody>
      </p:sp>
      <p:sp>
        <p:nvSpPr>
          <p:cNvPr id="33" name="Yuvarlatılmış Dikdörtgen 32"/>
          <p:cNvSpPr/>
          <p:nvPr/>
        </p:nvSpPr>
        <p:spPr>
          <a:xfrm>
            <a:off x="5868144" y="1821880"/>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ZEYD BİN HARİSE</a:t>
            </a:r>
            <a:endParaRPr lang="tr-TR" dirty="0">
              <a:solidFill>
                <a:prstClr val="white"/>
              </a:solidFill>
              <a:latin typeface="Calibri"/>
            </a:endParaRPr>
          </a:p>
        </p:txBody>
      </p:sp>
      <p:sp>
        <p:nvSpPr>
          <p:cNvPr id="34" name="Yuvarlatılmış Dikdörtgen 33"/>
          <p:cNvSpPr/>
          <p:nvPr/>
        </p:nvSpPr>
        <p:spPr>
          <a:xfrm>
            <a:off x="5868144" y="453852"/>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EBU TALİP</a:t>
            </a:r>
            <a:endParaRPr lang="tr-TR" dirty="0">
              <a:solidFill>
                <a:prstClr val="white"/>
              </a:solidFill>
              <a:latin typeface="Calibri"/>
            </a:endParaRPr>
          </a:p>
        </p:txBody>
      </p:sp>
      <p:sp>
        <p:nvSpPr>
          <p:cNvPr id="35" name="Yuvarlatılmış Dikdörtgen 34"/>
          <p:cNvSpPr/>
          <p:nvPr/>
        </p:nvSpPr>
        <p:spPr>
          <a:xfrm>
            <a:off x="1187624" y="4493592"/>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EBU CEHİL</a:t>
            </a:r>
            <a:endParaRPr lang="tr-TR" dirty="0">
              <a:solidFill>
                <a:prstClr val="white"/>
              </a:solidFill>
              <a:latin typeface="Calibri"/>
            </a:endParaRPr>
          </a:p>
        </p:txBody>
      </p:sp>
      <p:sp>
        <p:nvSpPr>
          <p:cNvPr id="36" name="Yuvarlatılmış Dikdörtgen 35"/>
          <p:cNvSpPr/>
          <p:nvPr/>
        </p:nvSpPr>
        <p:spPr>
          <a:xfrm>
            <a:off x="1187624" y="3162424"/>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ERKAM</a:t>
            </a:r>
            <a:endParaRPr lang="tr-TR" dirty="0">
              <a:solidFill>
                <a:prstClr val="white"/>
              </a:solidFill>
              <a:latin typeface="Calibri"/>
            </a:endParaRPr>
          </a:p>
        </p:txBody>
      </p:sp>
      <p:sp>
        <p:nvSpPr>
          <p:cNvPr id="37" name="Yuvarlatılmış Dikdörtgen 36"/>
          <p:cNvSpPr/>
          <p:nvPr/>
        </p:nvSpPr>
        <p:spPr>
          <a:xfrm>
            <a:off x="1187624" y="1790824"/>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HAŞİM</a:t>
            </a:r>
            <a:endParaRPr lang="tr-TR" dirty="0">
              <a:solidFill>
                <a:prstClr val="white"/>
              </a:solidFill>
              <a:latin typeface="Calibri"/>
            </a:endParaRPr>
          </a:p>
        </p:txBody>
      </p:sp>
      <p:sp>
        <p:nvSpPr>
          <p:cNvPr id="38" name="Yuvarlatılmış Dikdörtgen 37"/>
          <p:cNvSpPr/>
          <p:nvPr/>
        </p:nvSpPr>
        <p:spPr>
          <a:xfrm>
            <a:off x="1187624" y="438324"/>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HALİME</a:t>
            </a:r>
            <a:endParaRPr lang="tr-TR" dirty="0">
              <a:solidFill>
                <a:prstClr val="white"/>
              </a:solidFill>
              <a:latin typeface="Calibri"/>
            </a:endParaRPr>
          </a:p>
        </p:txBody>
      </p:sp>
      <p:sp>
        <p:nvSpPr>
          <p:cNvPr id="39" name="Yuvarlatılmış Dikdörtgen 38"/>
          <p:cNvSpPr/>
          <p:nvPr/>
        </p:nvSpPr>
        <p:spPr>
          <a:xfrm>
            <a:off x="2771800" y="4493592"/>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tr-TR" dirty="0" smtClean="0">
                <a:solidFill>
                  <a:prstClr val="white"/>
                </a:solidFill>
                <a:latin typeface="Calibri"/>
              </a:rPr>
              <a:t>NECAŞİ</a:t>
            </a:r>
            <a:endParaRPr lang="tr-TR" dirty="0">
              <a:solidFill>
                <a:prstClr val="white"/>
              </a:solidFill>
              <a:latin typeface="Calibri"/>
            </a:endParaRPr>
          </a:p>
        </p:txBody>
      </p:sp>
      <p:sp>
        <p:nvSpPr>
          <p:cNvPr id="40" name="Yuvarlatılmış Dikdörtgen 39"/>
          <p:cNvSpPr/>
          <p:nvPr/>
        </p:nvSpPr>
        <p:spPr>
          <a:xfrm>
            <a:off x="2771800" y="3162424"/>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MEYSERE</a:t>
            </a:r>
            <a:endParaRPr lang="tr-TR" dirty="0">
              <a:solidFill>
                <a:prstClr val="white"/>
              </a:solidFill>
              <a:latin typeface="Calibri"/>
            </a:endParaRPr>
          </a:p>
        </p:txBody>
      </p:sp>
      <p:sp>
        <p:nvSpPr>
          <p:cNvPr id="41" name="Yuvarlatılmış Dikdörtgen 40"/>
          <p:cNvSpPr/>
          <p:nvPr/>
        </p:nvSpPr>
        <p:spPr>
          <a:xfrm>
            <a:off x="2771800" y="1806352"/>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HANİF</a:t>
            </a:r>
            <a:endParaRPr lang="tr-TR" dirty="0">
              <a:solidFill>
                <a:prstClr val="white"/>
              </a:solidFill>
              <a:latin typeface="Calibri"/>
            </a:endParaRPr>
          </a:p>
        </p:txBody>
      </p:sp>
      <p:sp>
        <p:nvSpPr>
          <p:cNvPr id="42" name="Yuvarlatılmış Dikdörtgen 41"/>
          <p:cNvSpPr/>
          <p:nvPr/>
        </p:nvSpPr>
        <p:spPr>
          <a:xfrm>
            <a:off x="2771800" y="438324"/>
            <a:ext cx="12961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dirty="0" smtClean="0">
                <a:solidFill>
                  <a:prstClr val="white"/>
                </a:solidFill>
                <a:latin typeface="Calibri"/>
              </a:rPr>
              <a:t>KASIM</a:t>
            </a:r>
            <a:endParaRPr lang="tr-TR" dirty="0">
              <a:solidFill>
                <a:prstClr val="white"/>
              </a:solidFill>
              <a:latin typeface="Calibri"/>
            </a:endParaRPr>
          </a:p>
        </p:txBody>
      </p:sp>
      <p:sp>
        <p:nvSpPr>
          <p:cNvPr id="3" name="Metin kutusu 2"/>
          <p:cNvSpPr txBox="1"/>
          <p:nvPr/>
        </p:nvSpPr>
        <p:spPr>
          <a:xfrm>
            <a:off x="251520" y="861708"/>
            <a:ext cx="738664" cy="4632487"/>
          </a:xfrm>
          <a:prstGeom prst="rect">
            <a:avLst/>
          </a:prstGeom>
          <a:noFill/>
        </p:spPr>
        <p:txBody>
          <a:bodyPr vert="vert270" wrap="none" rtlCol="0">
            <a:spAutoFit/>
          </a:bodyPr>
          <a:lstStyle/>
          <a:p>
            <a:pPr fontAlgn="auto">
              <a:spcBef>
                <a:spcPts val="0"/>
              </a:spcBef>
              <a:spcAft>
                <a:spcPts val="0"/>
              </a:spcAft>
            </a:pPr>
            <a:r>
              <a:rPr lang="tr-TR" sz="3600" dirty="0" smtClean="0">
                <a:solidFill>
                  <a:prstClr val="white"/>
                </a:solidFill>
                <a:latin typeface="Adobe Caslon Pro Bold" pitchFamily="18" charset="-94"/>
                <a:cs typeface="+mn-cs"/>
              </a:rPr>
              <a:t>………. OLMASAYDI</a:t>
            </a:r>
            <a:endParaRPr lang="tr-TR" sz="3600" dirty="0">
              <a:solidFill>
                <a:prstClr val="white"/>
              </a:solidFill>
              <a:latin typeface="Adobe Caslon Pro Bold" pitchFamily="18" charset="-94"/>
              <a:cs typeface="+mn-cs"/>
            </a:endParaRPr>
          </a:p>
        </p:txBody>
      </p:sp>
      <p:sp>
        <p:nvSpPr>
          <p:cNvPr id="2" name="Metin kutusu 1"/>
          <p:cNvSpPr txBox="1"/>
          <p:nvPr/>
        </p:nvSpPr>
        <p:spPr>
          <a:xfrm>
            <a:off x="1835696" y="3926632"/>
            <a:ext cx="7227748" cy="338554"/>
          </a:xfrm>
          <a:prstGeom prst="rect">
            <a:avLst/>
          </a:prstGeom>
          <a:noFill/>
        </p:spPr>
        <p:txBody>
          <a:bodyPr wrap="none" rtlCol="0">
            <a:spAutoFit/>
          </a:bodyPr>
          <a:lstStyle/>
          <a:p>
            <a:pPr fontAlgn="auto">
              <a:spcBef>
                <a:spcPts val="0"/>
              </a:spcBef>
              <a:spcAft>
                <a:spcPts val="0"/>
              </a:spcAft>
            </a:pPr>
            <a:r>
              <a:rPr lang="tr-TR" sz="1600" b="1" dirty="0" smtClean="0">
                <a:solidFill>
                  <a:prstClr val="white"/>
                </a:solidFill>
                <a:latin typeface="Times New Roman" pitchFamily="18" charset="0"/>
                <a:cs typeface="Times New Roman" pitchFamily="18" charset="0"/>
              </a:rPr>
              <a:t>olmasaydı, İslam’ın yayılmasında önemli toplantıların yapıldığı evini veremezdi.</a:t>
            </a:r>
            <a:endParaRPr lang="tr-TR" sz="1600" b="1" dirty="0">
              <a:solidFill>
                <a:prstClr val="white"/>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845522198"/>
      </p:ext>
    </p:extLst>
  </p:cSld>
  <p:clrMapOvr>
    <a:masterClrMapping/>
  </p:clrMapOvr>
  <p:transition spd="slow"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8"/>
                                        </p:tgtEl>
                                        <p:attrNameLst>
                                          <p:attrName>ppt_w</p:attrName>
                                        </p:attrNameLst>
                                      </p:cBhvr>
                                      <p:tavLst>
                                        <p:tav tm="0">
                                          <p:val>
                                            <p:strVal val="ppt_w"/>
                                          </p:val>
                                        </p:tav>
                                        <p:tav tm="100000">
                                          <p:val>
                                            <p:fltVal val="0"/>
                                          </p:val>
                                        </p:tav>
                                      </p:tavLst>
                                    </p:anim>
                                    <p:anim calcmode="lin" valueType="num">
                                      <p:cBhvr>
                                        <p:cTn id="7" dur="1000"/>
                                        <p:tgtEl>
                                          <p:spTgt spid="38"/>
                                        </p:tgtEl>
                                        <p:attrNameLst>
                                          <p:attrName>ppt_h</p:attrName>
                                        </p:attrNameLst>
                                      </p:cBhvr>
                                      <p:tavLst>
                                        <p:tav tm="0">
                                          <p:val>
                                            <p:strVal val="ppt_h"/>
                                          </p:val>
                                        </p:tav>
                                        <p:tav tm="100000">
                                          <p:val>
                                            <p:fltVal val="0"/>
                                          </p:val>
                                        </p:tav>
                                      </p:tavLst>
                                    </p:anim>
                                    <p:anim calcmode="lin" valueType="num">
                                      <p:cBhvr>
                                        <p:cTn id="8" dur="1000"/>
                                        <p:tgtEl>
                                          <p:spTgt spid="38"/>
                                        </p:tgtEl>
                                        <p:attrNameLst>
                                          <p:attrName>style.rotation</p:attrName>
                                        </p:attrNameLst>
                                      </p:cBhvr>
                                      <p:tavLst>
                                        <p:tav tm="0">
                                          <p:val>
                                            <p:fltVal val="0"/>
                                          </p:val>
                                        </p:tav>
                                        <p:tav tm="100000">
                                          <p:val>
                                            <p:fltVal val="90"/>
                                          </p:val>
                                        </p:tav>
                                      </p:tavLst>
                                    </p:anim>
                                    <p:animEffect transition="out" filter="fade">
                                      <p:cBhvr>
                                        <p:cTn id="9" dur="1000"/>
                                        <p:tgtEl>
                                          <p:spTgt spid="38"/>
                                        </p:tgtEl>
                                      </p:cBhvr>
                                    </p:animEffect>
                                    <p:set>
                                      <p:cBhvr>
                                        <p:cTn id="10" dur="1" fill="hold">
                                          <p:stCondLst>
                                            <p:cond delay="999"/>
                                          </p:stCondLst>
                                        </p:cTn>
                                        <p:tgtEl>
                                          <p:spTgt spid="38"/>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42"/>
                                        </p:tgtEl>
                                        <p:attrNameLst>
                                          <p:attrName>ppt_w</p:attrName>
                                        </p:attrNameLst>
                                      </p:cBhvr>
                                      <p:tavLst>
                                        <p:tav tm="0">
                                          <p:val>
                                            <p:strVal val="ppt_w"/>
                                          </p:val>
                                        </p:tav>
                                        <p:tav tm="100000">
                                          <p:val>
                                            <p:fltVal val="0"/>
                                          </p:val>
                                        </p:tav>
                                      </p:tavLst>
                                    </p:anim>
                                    <p:anim calcmode="lin" valueType="num">
                                      <p:cBhvr>
                                        <p:cTn id="13" dur="1000"/>
                                        <p:tgtEl>
                                          <p:spTgt spid="42"/>
                                        </p:tgtEl>
                                        <p:attrNameLst>
                                          <p:attrName>ppt_h</p:attrName>
                                        </p:attrNameLst>
                                      </p:cBhvr>
                                      <p:tavLst>
                                        <p:tav tm="0">
                                          <p:val>
                                            <p:strVal val="ppt_h"/>
                                          </p:val>
                                        </p:tav>
                                        <p:tav tm="100000">
                                          <p:val>
                                            <p:fltVal val="0"/>
                                          </p:val>
                                        </p:tav>
                                      </p:tavLst>
                                    </p:anim>
                                    <p:anim calcmode="lin" valueType="num">
                                      <p:cBhvr>
                                        <p:cTn id="14" dur="1000"/>
                                        <p:tgtEl>
                                          <p:spTgt spid="42"/>
                                        </p:tgtEl>
                                        <p:attrNameLst>
                                          <p:attrName>style.rotation</p:attrName>
                                        </p:attrNameLst>
                                      </p:cBhvr>
                                      <p:tavLst>
                                        <p:tav tm="0">
                                          <p:val>
                                            <p:fltVal val="0"/>
                                          </p:val>
                                        </p:tav>
                                        <p:tav tm="100000">
                                          <p:val>
                                            <p:fltVal val="90"/>
                                          </p:val>
                                        </p:tav>
                                      </p:tavLst>
                                    </p:anim>
                                    <p:animEffect transition="out" filter="fade">
                                      <p:cBhvr>
                                        <p:cTn id="15" dur="1000"/>
                                        <p:tgtEl>
                                          <p:spTgt spid="42"/>
                                        </p:tgtEl>
                                      </p:cBhvr>
                                    </p:animEffect>
                                    <p:set>
                                      <p:cBhvr>
                                        <p:cTn id="16" dur="1" fill="hold">
                                          <p:stCondLst>
                                            <p:cond delay="999"/>
                                          </p:stCondLst>
                                        </p:cTn>
                                        <p:tgtEl>
                                          <p:spTgt spid="42"/>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30"/>
                                        </p:tgtEl>
                                        <p:attrNameLst>
                                          <p:attrName>ppt_w</p:attrName>
                                        </p:attrNameLst>
                                      </p:cBhvr>
                                      <p:tavLst>
                                        <p:tav tm="0">
                                          <p:val>
                                            <p:strVal val="ppt_w"/>
                                          </p:val>
                                        </p:tav>
                                        <p:tav tm="100000">
                                          <p:val>
                                            <p:fltVal val="0"/>
                                          </p:val>
                                        </p:tav>
                                      </p:tavLst>
                                    </p:anim>
                                    <p:anim calcmode="lin" valueType="num">
                                      <p:cBhvr>
                                        <p:cTn id="19" dur="1000"/>
                                        <p:tgtEl>
                                          <p:spTgt spid="30"/>
                                        </p:tgtEl>
                                        <p:attrNameLst>
                                          <p:attrName>ppt_h</p:attrName>
                                        </p:attrNameLst>
                                      </p:cBhvr>
                                      <p:tavLst>
                                        <p:tav tm="0">
                                          <p:val>
                                            <p:strVal val="ppt_h"/>
                                          </p:val>
                                        </p:tav>
                                        <p:tav tm="100000">
                                          <p:val>
                                            <p:fltVal val="0"/>
                                          </p:val>
                                        </p:tav>
                                      </p:tavLst>
                                    </p:anim>
                                    <p:anim calcmode="lin" valueType="num">
                                      <p:cBhvr>
                                        <p:cTn id="20" dur="1000"/>
                                        <p:tgtEl>
                                          <p:spTgt spid="30"/>
                                        </p:tgtEl>
                                        <p:attrNameLst>
                                          <p:attrName>style.rotation</p:attrName>
                                        </p:attrNameLst>
                                      </p:cBhvr>
                                      <p:tavLst>
                                        <p:tav tm="0">
                                          <p:val>
                                            <p:fltVal val="0"/>
                                          </p:val>
                                        </p:tav>
                                        <p:tav tm="100000">
                                          <p:val>
                                            <p:fltVal val="90"/>
                                          </p:val>
                                        </p:tav>
                                      </p:tavLst>
                                    </p:anim>
                                    <p:animEffect transition="out" filter="fade">
                                      <p:cBhvr>
                                        <p:cTn id="21" dur="1000"/>
                                        <p:tgtEl>
                                          <p:spTgt spid="30"/>
                                        </p:tgtEl>
                                      </p:cBhvr>
                                    </p:animEffect>
                                    <p:set>
                                      <p:cBhvr>
                                        <p:cTn id="22" dur="1" fill="hold">
                                          <p:stCondLst>
                                            <p:cond delay="999"/>
                                          </p:stCondLst>
                                        </p:cTn>
                                        <p:tgtEl>
                                          <p:spTgt spid="30"/>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34"/>
                                        </p:tgtEl>
                                        <p:attrNameLst>
                                          <p:attrName>ppt_w</p:attrName>
                                        </p:attrNameLst>
                                      </p:cBhvr>
                                      <p:tavLst>
                                        <p:tav tm="0">
                                          <p:val>
                                            <p:strVal val="ppt_w"/>
                                          </p:val>
                                        </p:tav>
                                        <p:tav tm="100000">
                                          <p:val>
                                            <p:fltVal val="0"/>
                                          </p:val>
                                        </p:tav>
                                      </p:tavLst>
                                    </p:anim>
                                    <p:anim calcmode="lin" valueType="num">
                                      <p:cBhvr>
                                        <p:cTn id="25" dur="1000"/>
                                        <p:tgtEl>
                                          <p:spTgt spid="34"/>
                                        </p:tgtEl>
                                        <p:attrNameLst>
                                          <p:attrName>ppt_h</p:attrName>
                                        </p:attrNameLst>
                                      </p:cBhvr>
                                      <p:tavLst>
                                        <p:tav tm="0">
                                          <p:val>
                                            <p:strVal val="ppt_h"/>
                                          </p:val>
                                        </p:tav>
                                        <p:tav tm="100000">
                                          <p:val>
                                            <p:fltVal val="0"/>
                                          </p:val>
                                        </p:tav>
                                      </p:tavLst>
                                    </p:anim>
                                    <p:anim calcmode="lin" valueType="num">
                                      <p:cBhvr>
                                        <p:cTn id="26" dur="1000"/>
                                        <p:tgtEl>
                                          <p:spTgt spid="34"/>
                                        </p:tgtEl>
                                        <p:attrNameLst>
                                          <p:attrName>style.rotation</p:attrName>
                                        </p:attrNameLst>
                                      </p:cBhvr>
                                      <p:tavLst>
                                        <p:tav tm="0">
                                          <p:val>
                                            <p:fltVal val="0"/>
                                          </p:val>
                                        </p:tav>
                                        <p:tav tm="100000">
                                          <p:val>
                                            <p:fltVal val="90"/>
                                          </p:val>
                                        </p:tav>
                                      </p:tavLst>
                                    </p:anim>
                                    <p:animEffect transition="out" filter="fade">
                                      <p:cBhvr>
                                        <p:cTn id="27" dur="1000"/>
                                        <p:tgtEl>
                                          <p:spTgt spid="34"/>
                                        </p:tgtEl>
                                      </p:cBhvr>
                                    </p:animEffect>
                                    <p:set>
                                      <p:cBhvr>
                                        <p:cTn id="28" dur="1" fill="hold">
                                          <p:stCondLst>
                                            <p:cond delay="999"/>
                                          </p:stCondLst>
                                        </p:cTn>
                                        <p:tgtEl>
                                          <p:spTgt spid="34"/>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22"/>
                                        </p:tgtEl>
                                        <p:attrNameLst>
                                          <p:attrName>ppt_w</p:attrName>
                                        </p:attrNameLst>
                                      </p:cBhvr>
                                      <p:tavLst>
                                        <p:tav tm="0">
                                          <p:val>
                                            <p:strVal val="ppt_w"/>
                                          </p:val>
                                        </p:tav>
                                        <p:tav tm="100000">
                                          <p:val>
                                            <p:fltVal val="0"/>
                                          </p:val>
                                        </p:tav>
                                      </p:tavLst>
                                    </p:anim>
                                    <p:anim calcmode="lin" valueType="num">
                                      <p:cBhvr>
                                        <p:cTn id="31" dur="1000"/>
                                        <p:tgtEl>
                                          <p:spTgt spid="22"/>
                                        </p:tgtEl>
                                        <p:attrNameLst>
                                          <p:attrName>ppt_h</p:attrName>
                                        </p:attrNameLst>
                                      </p:cBhvr>
                                      <p:tavLst>
                                        <p:tav tm="0">
                                          <p:val>
                                            <p:strVal val="ppt_h"/>
                                          </p:val>
                                        </p:tav>
                                        <p:tav tm="100000">
                                          <p:val>
                                            <p:fltVal val="0"/>
                                          </p:val>
                                        </p:tav>
                                      </p:tavLst>
                                    </p:anim>
                                    <p:anim calcmode="lin" valueType="num">
                                      <p:cBhvr>
                                        <p:cTn id="32" dur="1000"/>
                                        <p:tgtEl>
                                          <p:spTgt spid="22"/>
                                        </p:tgtEl>
                                        <p:attrNameLst>
                                          <p:attrName>style.rotation</p:attrName>
                                        </p:attrNameLst>
                                      </p:cBhvr>
                                      <p:tavLst>
                                        <p:tav tm="0">
                                          <p:val>
                                            <p:fltVal val="0"/>
                                          </p:val>
                                        </p:tav>
                                        <p:tav tm="100000">
                                          <p:val>
                                            <p:fltVal val="90"/>
                                          </p:val>
                                        </p:tav>
                                      </p:tavLst>
                                    </p:anim>
                                    <p:animEffect transition="out" filter="fade">
                                      <p:cBhvr>
                                        <p:cTn id="33" dur="1000"/>
                                        <p:tgtEl>
                                          <p:spTgt spid="22"/>
                                        </p:tgtEl>
                                      </p:cBhvr>
                                    </p:animEffect>
                                    <p:set>
                                      <p:cBhvr>
                                        <p:cTn id="34" dur="1" fill="hold">
                                          <p:stCondLst>
                                            <p:cond delay="999"/>
                                          </p:stCondLst>
                                        </p:cTn>
                                        <p:tgtEl>
                                          <p:spTgt spid="22"/>
                                        </p:tgtEl>
                                        <p:attrNameLst>
                                          <p:attrName>style.visibility</p:attrName>
                                        </p:attrNameLst>
                                      </p:cBhvr>
                                      <p:to>
                                        <p:strVal val="hidden"/>
                                      </p:to>
                                    </p:set>
                                  </p:childTnLst>
                                </p:cTn>
                              </p:par>
                              <p:par>
                                <p:cTn id="35" presetID="31" presetClass="exit" presetSubtype="0" fill="hold" grpId="0" nodeType="withEffect">
                                  <p:stCondLst>
                                    <p:cond delay="0"/>
                                  </p:stCondLst>
                                  <p:childTnLst>
                                    <p:anim calcmode="lin" valueType="num">
                                      <p:cBhvr>
                                        <p:cTn id="36" dur="1000"/>
                                        <p:tgtEl>
                                          <p:spTgt spid="21"/>
                                        </p:tgtEl>
                                        <p:attrNameLst>
                                          <p:attrName>ppt_w</p:attrName>
                                        </p:attrNameLst>
                                      </p:cBhvr>
                                      <p:tavLst>
                                        <p:tav tm="0">
                                          <p:val>
                                            <p:strVal val="ppt_w"/>
                                          </p:val>
                                        </p:tav>
                                        <p:tav tm="100000">
                                          <p:val>
                                            <p:fltVal val="0"/>
                                          </p:val>
                                        </p:tav>
                                      </p:tavLst>
                                    </p:anim>
                                    <p:anim calcmode="lin" valueType="num">
                                      <p:cBhvr>
                                        <p:cTn id="37" dur="1000"/>
                                        <p:tgtEl>
                                          <p:spTgt spid="21"/>
                                        </p:tgtEl>
                                        <p:attrNameLst>
                                          <p:attrName>ppt_h</p:attrName>
                                        </p:attrNameLst>
                                      </p:cBhvr>
                                      <p:tavLst>
                                        <p:tav tm="0">
                                          <p:val>
                                            <p:strVal val="ppt_h"/>
                                          </p:val>
                                        </p:tav>
                                        <p:tav tm="100000">
                                          <p:val>
                                            <p:fltVal val="0"/>
                                          </p:val>
                                        </p:tav>
                                      </p:tavLst>
                                    </p:anim>
                                    <p:anim calcmode="lin" valueType="num">
                                      <p:cBhvr>
                                        <p:cTn id="38" dur="1000"/>
                                        <p:tgtEl>
                                          <p:spTgt spid="21"/>
                                        </p:tgtEl>
                                        <p:attrNameLst>
                                          <p:attrName>style.rotation</p:attrName>
                                        </p:attrNameLst>
                                      </p:cBhvr>
                                      <p:tavLst>
                                        <p:tav tm="0">
                                          <p:val>
                                            <p:fltVal val="0"/>
                                          </p:val>
                                        </p:tav>
                                        <p:tav tm="100000">
                                          <p:val>
                                            <p:fltVal val="90"/>
                                          </p:val>
                                        </p:tav>
                                      </p:tavLst>
                                    </p:anim>
                                    <p:animEffect transition="out" filter="fade">
                                      <p:cBhvr>
                                        <p:cTn id="39" dur="1000"/>
                                        <p:tgtEl>
                                          <p:spTgt spid="21"/>
                                        </p:tgtEl>
                                      </p:cBhvr>
                                    </p:animEffect>
                                    <p:set>
                                      <p:cBhvr>
                                        <p:cTn id="40" dur="1" fill="hold">
                                          <p:stCondLst>
                                            <p:cond delay="999"/>
                                          </p:stCondLst>
                                        </p:cTn>
                                        <p:tgtEl>
                                          <p:spTgt spid="21"/>
                                        </p:tgtEl>
                                        <p:attrNameLst>
                                          <p:attrName>style.visibility</p:attrName>
                                        </p:attrNameLst>
                                      </p:cBhvr>
                                      <p:to>
                                        <p:strVal val="hidden"/>
                                      </p:to>
                                    </p:set>
                                  </p:childTnLst>
                                </p:cTn>
                              </p:par>
                              <p:par>
                                <p:cTn id="41" presetID="31" presetClass="exit" presetSubtype="0" fill="hold" grpId="0" nodeType="withEffect">
                                  <p:stCondLst>
                                    <p:cond delay="0"/>
                                  </p:stCondLst>
                                  <p:childTnLst>
                                    <p:anim calcmode="lin" valueType="num">
                                      <p:cBhvr>
                                        <p:cTn id="42" dur="1000"/>
                                        <p:tgtEl>
                                          <p:spTgt spid="33"/>
                                        </p:tgtEl>
                                        <p:attrNameLst>
                                          <p:attrName>ppt_w</p:attrName>
                                        </p:attrNameLst>
                                      </p:cBhvr>
                                      <p:tavLst>
                                        <p:tav tm="0">
                                          <p:val>
                                            <p:strVal val="ppt_w"/>
                                          </p:val>
                                        </p:tav>
                                        <p:tav tm="100000">
                                          <p:val>
                                            <p:fltVal val="0"/>
                                          </p:val>
                                        </p:tav>
                                      </p:tavLst>
                                    </p:anim>
                                    <p:anim calcmode="lin" valueType="num">
                                      <p:cBhvr>
                                        <p:cTn id="43" dur="1000"/>
                                        <p:tgtEl>
                                          <p:spTgt spid="33"/>
                                        </p:tgtEl>
                                        <p:attrNameLst>
                                          <p:attrName>ppt_h</p:attrName>
                                        </p:attrNameLst>
                                      </p:cBhvr>
                                      <p:tavLst>
                                        <p:tav tm="0">
                                          <p:val>
                                            <p:strVal val="ppt_h"/>
                                          </p:val>
                                        </p:tav>
                                        <p:tav tm="100000">
                                          <p:val>
                                            <p:fltVal val="0"/>
                                          </p:val>
                                        </p:tav>
                                      </p:tavLst>
                                    </p:anim>
                                    <p:anim calcmode="lin" valueType="num">
                                      <p:cBhvr>
                                        <p:cTn id="44" dur="1000"/>
                                        <p:tgtEl>
                                          <p:spTgt spid="33"/>
                                        </p:tgtEl>
                                        <p:attrNameLst>
                                          <p:attrName>style.rotation</p:attrName>
                                        </p:attrNameLst>
                                      </p:cBhvr>
                                      <p:tavLst>
                                        <p:tav tm="0">
                                          <p:val>
                                            <p:fltVal val="0"/>
                                          </p:val>
                                        </p:tav>
                                        <p:tav tm="100000">
                                          <p:val>
                                            <p:fltVal val="90"/>
                                          </p:val>
                                        </p:tav>
                                      </p:tavLst>
                                    </p:anim>
                                    <p:animEffect transition="out" filter="fade">
                                      <p:cBhvr>
                                        <p:cTn id="45" dur="1000"/>
                                        <p:tgtEl>
                                          <p:spTgt spid="33"/>
                                        </p:tgtEl>
                                      </p:cBhvr>
                                    </p:animEffect>
                                    <p:set>
                                      <p:cBhvr>
                                        <p:cTn id="46" dur="1" fill="hold">
                                          <p:stCondLst>
                                            <p:cond delay="999"/>
                                          </p:stCondLst>
                                        </p:cTn>
                                        <p:tgtEl>
                                          <p:spTgt spid="33"/>
                                        </p:tgtEl>
                                        <p:attrNameLst>
                                          <p:attrName>style.visibility</p:attrName>
                                        </p:attrNameLst>
                                      </p:cBhvr>
                                      <p:to>
                                        <p:strVal val="hidden"/>
                                      </p:to>
                                    </p:set>
                                  </p:childTnLst>
                                </p:cTn>
                              </p:par>
                              <p:par>
                                <p:cTn id="47" presetID="31" presetClass="exit" presetSubtype="0" fill="hold" grpId="0" nodeType="withEffect">
                                  <p:stCondLst>
                                    <p:cond delay="0"/>
                                  </p:stCondLst>
                                  <p:childTnLst>
                                    <p:anim calcmode="lin" valueType="num">
                                      <p:cBhvr>
                                        <p:cTn id="48" dur="1000"/>
                                        <p:tgtEl>
                                          <p:spTgt spid="29"/>
                                        </p:tgtEl>
                                        <p:attrNameLst>
                                          <p:attrName>ppt_w</p:attrName>
                                        </p:attrNameLst>
                                      </p:cBhvr>
                                      <p:tavLst>
                                        <p:tav tm="0">
                                          <p:val>
                                            <p:strVal val="ppt_w"/>
                                          </p:val>
                                        </p:tav>
                                        <p:tav tm="100000">
                                          <p:val>
                                            <p:fltVal val="0"/>
                                          </p:val>
                                        </p:tav>
                                      </p:tavLst>
                                    </p:anim>
                                    <p:anim calcmode="lin" valueType="num">
                                      <p:cBhvr>
                                        <p:cTn id="49" dur="1000"/>
                                        <p:tgtEl>
                                          <p:spTgt spid="29"/>
                                        </p:tgtEl>
                                        <p:attrNameLst>
                                          <p:attrName>ppt_h</p:attrName>
                                        </p:attrNameLst>
                                      </p:cBhvr>
                                      <p:tavLst>
                                        <p:tav tm="0">
                                          <p:val>
                                            <p:strVal val="ppt_h"/>
                                          </p:val>
                                        </p:tav>
                                        <p:tav tm="100000">
                                          <p:val>
                                            <p:fltVal val="0"/>
                                          </p:val>
                                        </p:tav>
                                      </p:tavLst>
                                    </p:anim>
                                    <p:anim calcmode="lin" valueType="num">
                                      <p:cBhvr>
                                        <p:cTn id="50" dur="1000"/>
                                        <p:tgtEl>
                                          <p:spTgt spid="29"/>
                                        </p:tgtEl>
                                        <p:attrNameLst>
                                          <p:attrName>style.rotation</p:attrName>
                                        </p:attrNameLst>
                                      </p:cBhvr>
                                      <p:tavLst>
                                        <p:tav tm="0">
                                          <p:val>
                                            <p:fltVal val="0"/>
                                          </p:val>
                                        </p:tav>
                                        <p:tav tm="100000">
                                          <p:val>
                                            <p:fltVal val="90"/>
                                          </p:val>
                                        </p:tav>
                                      </p:tavLst>
                                    </p:anim>
                                    <p:animEffect transition="out" filter="fade">
                                      <p:cBhvr>
                                        <p:cTn id="51" dur="1000"/>
                                        <p:tgtEl>
                                          <p:spTgt spid="29"/>
                                        </p:tgtEl>
                                      </p:cBhvr>
                                    </p:animEffect>
                                    <p:set>
                                      <p:cBhvr>
                                        <p:cTn id="52" dur="1" fill="hold">
                                          <p:stCondLst>
                                            <p:cond delay="999"/>
                                          </p:stCondLst>
                                        </p:cTn>
                                        <p:tgtEl>
                                          <p:spTgt spid="29"/>
                                        </p:tgtEl>
                                        <p:attrNameLst>
                                          <p:attrName>style.visibility</p:attrName>
                                        </p:attrNameLst>
                                      </p:cBhvr>
                                      <p:to>
                                        <p:strVal val="hidden"/>
                                      </p:to>
                                    </p:set>
                                  </p:childTnLst>
                                </p:cTn>
                              </p:par>
                              <p:par>
                                <p:cTn id="53" presetID="31" presetClass="exit" presetSubtype="0" fill="hold" grpId="0" nodeType="withEffect">
                                  <p:stCondLst>
                                    <p:cond delay="0"/>
                                  </p:stCondLst>
                                  <p:childTnLst>
                                    <p:anim calcmode="lin" valueType="num">
                                      <p:cBhvr>
                                        <p:cTn id="54" dur="1000"/>
                                        <p:tgtEl>
                                          <p:spTgt spid="41"/>
                                        </p:tgtEl>
                                        <p:attrNameLst>
                                          <p:attrName>ppt_w</p:attrName>
                                        </p:attrNameLst>
                                      </p:cBhvr>
                                      <p:tavLst>
                                        <p:tav tm="0">
                                          <p:val>
                                            <p:strVal val="ppt_w"/>
                                          </p:val>
                                        </p:tav>
                                        <p:tav tm="100000">
                                          <p:val>
                                            <p:fltVal val="0"/>
                                          </p:val>
                                        </p:tav>
                                      </p:tavLst>
                                    </p:anim>
                                    <p:anim calcmode="lin" valueType="num">
                                      <p:cBhvr>
                                        <p:cTn id="55" dur="1000"/>
                                        <p:tgtEl>
                                          <p:spTgt spid="41"/>
                                        </p:tgtEl>
                                        <p:attrNameLst>
                                          <p:attrName>ppt_h</p:attrName>
                                        </p:attrNameLst>
                                      </p:cBhvr>
                                      <p:tavLst>
                                        <p:tav tm="0">
                                          <p:val>
                                            <p:strVal val="ppt_h"/>
                                          </p:val>
                                        </p:tav>
                                        <p:tav tm="100000">
                                          <p:val>
                                            <p:fltVal val="0"/>
                                          </p:val>
                                        </p:tav>
                                      </p:tavLst>
                                    </p:anim>
                                    <p:anim calcmode="lin" valueType="num">
                                      <p:cBhvr>
                                        <p:cTn id="56" dur="1000"/>
                                        <p:tgtEl>
                                          <p:spTgt spid="41"/>
                                        </p:tgtEl>
                                        <p:attrNameLst>
                                          <p:attrName>style.rotation</p:attrName>
                                        </p:attrNameLst>
                                      </p:cBhvr>
                                      <p:tavLst>
                                        <p:tav tm="0">
                                          <p:val>
                                            <p:fltVal val="0"/>
                                          </p:val>
                                        </p:tav>
                                        <p:tav tm="100000">
                                          <p:val>
                                            <p:fltVal val="90"/>
                                          </p:val>
                                        </p:tav>
                                      </p:tavLst>
                                    </p:anim>
                                    <p:animEffect transition="out" filter="fade">
                                      <p:cBhvr>
                                        <p:cTn id="57" dur="1000"/>
                                        <p:tgtEl>
                                          <p:spTgt spid="41"/>
                                        </p:tgtEl>
                                      </p:cBhvr>
                                    </p:animEffect>
                                    <p:set>
                                      <p:cBhvr>
                                        <p:cTn id="58" dur="1" fill="hold">
                                          <p:stCondLst>
                                            <p:cond delay="999"/>
                                          </p:stCondLst>
                                        </p:cTn>
                                        <p:tgtEl>
                                          <p:spTgt spid="41"/>
                                        </p:tgtEl>
                                        <p:attrNameLst>
                                          <p:attrName>style.visibility</p:attrName>
                                        </p:attrNameLst>
                                      </p:cBhvr>
                                      <p:to>
                                        <p:strVal val="hidden"/>
                                      </p:to>
                                    </p:set>
                                  </p:childTnLst>
                                </p:cTn>
                              </p:par>
                              <p:par>
                                <p:cTn id="59" presetID="31" presetClass="exit" presetSubtype="0" fill="hold" grpId="0" nodeType="withEffect">
                                  <p:stCondLst>
                                    <p:cond delay="0"/>
                                  </p:stCondLst>
                                  <p:childTnLst>
                                    <p:anim calcmode="lin" valueType="num">
                                      <p:cBhvr>
                                        <p:cTn id="60" dur="1000"/>
                                        <p:tgtEl>
                                          <p:spTgt spid="40"/>
                                        </p:tgtEl>
                                        <p:attrNameLst>
                                          <p:attrName>ppt_w</p:attrName>
                                        </p:attrNameLst>
                                      </p:cBhvr>
                                      <p:tavLst>
                                        <p:tav tm="0">
                                          <p:val>
                                            <p:strVal val="ppt_w"/>
                                          </p:val>
                                        </p:tav>
                                        <p:tav tm="100000">
                                          <p:val>
                                            <p:fltVal val="0"/>
                                          </p:val>
                                        </p:tav>
                                      </p:tavLst>
                                    </p:anim>
                                    <p:anim calcmode="lin" valueType="num">
                                      <p:cBhvr>
                                        <p:cTn id="61" dur="1000"/>
                                        <p:tgtEl>
                                          <p:spTgt spid="40"/>
                                        </p:tgtEl>
                                        <p:attrNameLst>
                                          <p:attrName>ppt_h</p:attrName>
                                        </p:attrNameLst>
                                      </p:cBhvr>
                                      <p:tavLst>
                                        <p:tav tm="0">
                                          <p:val>
                                            <p:strVal val="ppt_h"/>
                                          </p:val>
                                        </p:tav>
                                        <p:tav tm="100000">
                                          <p:val>
                                            <p:fltVal val="0"/>
                                          </p:val>
                                        </p:tav>
                                      </p:tavLst>
                                    </p:anim>
                                    <p:anim calcmode="lin" valueType="num">
                                      <p:cBhvr>
                                        <p:cTn id="62" dur="1000"/>
                                        <p:tgtEl>
                                          <p:spTgt spid="40"/>
                                        </p:tgtEl>
                                        <p:attrNameLst>
                                          <p:attrName>style.rotation</p:attrName>
                                        </p:attrNameLst>
                                      </p:cBhvr>
                                      <p:tavLst>
                                        <p:tav tm="0">
                                          <p:val>
                                            <p:fltVal val="0"/>
                                          </p:val>
                                        </p:tav>
                                        <p:tav tm="100000">
                                          <p:val>
                                            <p:fltVal val="90"/>
                                          </p:val>
                                        </p:tav>
                                      </p:tavLst>
                                    </p:anim>
                                    <p:animEffect transition="out" filter="fade">
                                      <p:cBhvr>
                                        <p:cTn id="63" dur="1000"/>
                                        <p:tgtEl>
                                          <p:spTgt spid="40"/>
                                        </p:tgtEl>
                                      </p:cBhvr>
                                    </p:animEffect>
                                    <p:set>
                                      <p:cBhvr>
                                        <p:cTn id="64" dur="1" fill="hold">
                                          <p:stCondLst>
                                            <p:cond delay="999"/>
                                          </p:stCondLst>
                                        </p:cTn>
                                        <p:tgtEl>
                                          <p:spTgt spid="40"/>
                                        </p:tgtEl>
                                        <p:attrNameLst>
                                          <p:attrName>style.visibility</p:attrName>
                                        </p:attrNameLst>
                                      </p:cBhvr>
                                      <p:to>
                                        <p:strVal val="hidden"/>
                                      </p:to>
                                    </p:set>
                                  </p:childTnLst>
                                </p:cTn>
                              </p:par>
                              <p:par>
                                <p:cTn id="65" presetID="31" presetClass="exit" presetSubtype="0" fill="hold" grpId="0" nodeType="withEffect">
                                  <p:stCondLst>
                                    <p:cond delay="0"/>
                                  </p:stCondLst>
                                  <p:childTnLst>
                                    <p:anim calcmode="lin" valueType="num">
                                      <p:cBhvr>
                                        <p:cTn id="66" dur="1000"/>
                                        <p:tgtEl>
                                          <p:spTgt spid="28"/>
                                        </p:tgtEl>
                                        <p:attrNameLst>
                                          <p:attrName>ppt_w</p:attrName>
                                        </p:attrNameLst>
                                      </p:cBhvr>
                                      <p:tavLst>
                                        <p:tav tm="0">
                                          <p:val>
                                            <p:strVal val="ppt_w"/>
                                          </p:val>
                                        </p:tav>
                                        <p:tav tm="100000">
                                          <p:val>
                                            <p:fltVal val="0"/>
                                          </p:val>
                                        </p:tav>
                                      </p:tavLst>
                                    </p:anim>
                                    <p:anim calcmode="lin" valueType="num">
                                      <p:cBhvr>
                                        <p:cTn id="67" dur="1000"/>
                                        <p:tgtEl>
                                          <p:spTgt spid="28"/>
                                        </p:tgtEl>
                                        <p:attrNameLst>
                                          <p:attrName>ppt_h</p:attrName>
                                        </p:attrNameLst>
                                      </p:cBhvr>
                                      <p:tavLst>
                                        <p:tav tm="0">
                                          <p:val>
                                            <p:strVal val="ppt_h"/>
                                          </p:val>
                                        </p:tav>
                                        <p:tav tm="100000">
                                          <p:val>
                                            <p:fltVal val="0"/>
                                          </p:val>
                                        </p:tav>
                                      </p:tavLst>
                                    </p:anim>
                                    <p:anim calcmode="lin" valueType="num">
                                      <p:cBhvr>
                                        <p:cTn id="68" dur="1000"/>
                                        <p:tgtEl>
                                          <p:spTgt spid="28"/>
                                        </p:tgtEl>
                                        <p:attrNameLst>
                                          <p:attrName>style.rotation</p:attrName>
                                        </p:attrNameLst>
                                      </p:cBhvr>
                                      <p:tavLst>
                                        <p:tav tm="0">
                                          <p:val>
                                            <p:fltVal val="0"/>
                                          </p:val>
                                        </p:tav>
                                        <p:tav tm="100000">
                                          <p:val>
                                            <p:fltVal val="90"/>
                                          </p:val>
                                        </p:tav>
                                      </p:tavLst>
                                    </p:anim>
                                    <p:animEffect transition="out" filter="fade">
                                      <p:cBhvr>
                                        <p:cTn id="69" dur="1000"/>
                                        <p:tgtEl>
                                          <p:spTgt spid="28"/>
                                        </p:tgtEl>
                                      </p:cBhvr>
                                    </p:animEffect>
                                    <p:set>
                                      <p:cBhvr>
                                        <p:cTn id="70" dur="1" fill="hold">
                                          <p:stCondLst>
                                            <p:cond delay="999"/>
                                          </p:stCondLst>
                                        </p:cTn>
                                        <p:tgtEl>
                                          <p:spTgt spid="28"/>
                                        </p:tgtEl>
                                        <p:attrNameLst>
                                          <p:attrName>style.visibility</p:attrName>
                                        </p:attrNameLst>
                                      </p:cBhvr>
                                      <p:to>
                                        <p:strVal val="hidden"/>
                                      </p:to>
                                    </p:set>
                                  </p:childTnLst>
                                </p:cTn>
                              </p:par>
                              <p:par>
                                <p:cTn id="71" presetID="31" presetClass="exit" presetSubtype="0" fill="hold" grpId="0" nodeType="withEffect">
                                  <p:stCondLst>
                                    <p:cond delay="0"/>
                                  </p:stCondLst>
                                  <p:childTnLst>
                                    <p:anim calcmode="lin" valueType="num">
                                      <p:cBhvr>
                                        <p:cTn id="72" dur="1000"/>
                                        <p:tgtEl>
                                          <p:spTgt spid="32"/>
                                        </p:tgtEl>
                                        <p:attrNameLst>
                                          <p:attrName>ppt_w</p:attrName>
                                        </p:attrNameLst>
                                      </p:cBhvr>
                                      <p:tavLst>
                                        <p:tav tm="0">
                                          <p:val>
                                            <p:strVal val="ppt_w"/>
                                          </p:val>
                                        </p:tav>
                                        <p:tav tm="100000">
                                          <p:val>
                                            <p:fltVal val="0"/>
                                          </p:val>
                                        </p:tav>
                                      </p:tavLst>
                                    </p:anim>
                                    <p:anim calcmode="lin" valueType="num">
                                      <p:cBhvr>
                                        <p:cTn id="73" dur="1000"/>
                                        <p:tgtEl>
                                          <p:spTgt spid="32"/>
                                        </p:tgtEl>
                                        <p:attrNameLst>
                                          <p:attrName>ppt_h</p:attrName>
                                        </p:attrNameLst>
                                      </p:cBhvr>
                                      <p:tavLst>
                                        <p:tav tm="0">
                                          <p:val>
                                            <p:strVal val="ppt_h"/>
                                          </p:val>
                                        </p:tav>
                                        <p:tav tm="100000">
                                          <p:val>
                                            <p:fltVal val="0"/>
                                          </p:val>
                                        </p:tav>
                                      </p:tavLst>
                                    </p:anim>
                                    <p:anim calcmode="lin" valueType="num">
                                      <p:cBhvr>
                                        <p:cTn id="74" dur="1000"/>
                                        <p:tgtEl>
                                          <p:spTgt spid="32"/>
                                        </p:tgtEl>
                                        <p:attrNameLst>
                                          <p:attrName>style.rotation</p:attrName>
                                        </p:attrNameLst>
                                      </p:cBhvr>
                                      <p:tavLst>
                                        <p:tav tm="0">
                                          <p:val>
                                            <p:fltVal val="0"/>
                                          </p:val>
                                        </p:tav>
                                        <p:tav tm="100000">
                                          <p:val>
                                            <p:fltVal val="90"/>
                                          </p:val>
                                        </p:tav>
                                      </p:tavLst>
                                    </p:anim>
                                    <p:animEffect transition="out" filter="fade">
                                      <p:cBhvr>
                                        <p:cTn id="75" dur="1000"/>
                                        <p:tgtEl>
                                          <p:spTgt spid="32"/>
                                        </p:tgtEl>
                                      </p:cBhvr>
                                    </p:animEffect>
                                    <p:set>
                                      <p:cBhvr>
                                        <p:cTn id="76" dur="1" fill="hold">
                                          <p:stCondLst>
                                            <p:cond delay="999"/>
                                          </p:stCondLst>
                                        </p:cTn>
                                        <p:tgtEl>
                                          <p:spTgt spid="32"/>
                                        </p:tgtEl>
                                        <p:attrNameLst>
                                          <p:attrName>style.visibility</p:attrName>
                                        </p:attrNameLst>
                                      </p:cBhvr>
                                      <p:to>
                                        <p:strVal val="hidden"/>
                                      </p:to>
                                    </p:set>
                                  </p:childTnLst>
                                </p:cTn>
                              </p:par>
                              <p:par>
                                <p:cTn id="77" presetID="31" presetClass="exit" presetSubtype="0" fill="hold" grpId="0" nodeType="withEffect">
                                  <p:stCondLst>
                                    <p:cond delay="0"/>
                                  </p:stCondLst>
                                  <p:childTnLst>
                                    <p:anim calcmode="lin" valueType="num">
                                      <p:cBhvr>
                                        <p:cTn id="78" dur="1000"/>
                                        <p:tgtEl>
                                          <p:spTgt spid="20"/>
                                        </p:tgtEl>
                                        <p:attrNameLst>
                                          <p:attrName>ppt_w</p:attrName>
                                        </p:attrNameLst>
                                      </p:cBhvr>
                                      <p:tavLst>
                                        <p:tav tm="0">
                                          <p:val>
                                            <p:strVal val="ppt_w"/>
                                          </p:val>
                                        </p:tav>
                                        <p:tav tm="100000">
                                          <p:val>
                                            <p:fltVal val="0"/>
                                          </p:val>
                                        </p:tav>
                                      </p:tavLst>
                                    </p:anim>
                                    <p:anim calcmode="lin" valueType="num">
                                      <p:cBhvr>
                                        <p:cTn id="79" dur="1000"/>
                                        <p:tgtEl>
                                          <p:spTgt spid="20"/>
                                        </p:tgtEl>
                                        <p:attrNameLst>
                                          <p:attrName>ppt_h</p:attrName>
                                        </p:attrNameLst>
                                      </p:cBhvr>
                                      <p:tavLst>
                                        <p:tav tm="0">
                                          <p:val>
                                            <p:strVal val="ppt_h"/>
                                          </p:val>
                                        </p:tav>
                                        <p:tav tm="100000">
                                          <p:val>
                                            <p:fltVal val="0"/>
                                          </p:val>
                                        </p:tav>
                                      </p:tavLst>
                                    </p:anim>
                                    <p:anim calcmode="lin" valueType="num">
                                      <p:cBhvr>
                                        <p:cTn id="80" dur="1000"/>
                                        <p:tgtEl>
                                          <p:spTgt spid="20"/>
                                        </p:tgtEl>
                                        <p:attrNameLst>
                                          <p:attrName>style.rotation</p:attrName>
                                        </p:attrNameLst>
                                      </p:cBhvr>
                                      <p:tavLst>
                                        <p:tav tm="0">
                                          <p:val>
                                            <p:fltVal val="0"/>
                                          </p:val>
                                        </p:tav>
                                        <p:tav tm="100000">
                                          <p:val>
                                            <p:fltVal val="90"/>
                                          </p:val>
                                        </p:tav>
                                      </p:tavLst>
                                    </p:anim>
                                    <p:animEffect transition="out" filter="fade">
                                      <p:cBhvr>
                                        <p:cTn id="81" dur="1000"/>
                                        <p:tgtEl>
                                          <p:spTgt spid="20"/>
                                        </p:tgtEl>
                                      </p:cBhvr>
                                    </p:animEffect>
                                    <p:set>
                                      <p:cBhvr>
                                        <p:cTn id="82" dur="1" fill="hold">
                                          <p:stCondLst>
                                            <p:cond delay="999"/>
                                          </p:stCondLst>
                                        </p:cTn>
                                        <p:tgtEl>
                                          <p:spTgt spid="20"/>
                                        </p:tgtEl>
                                        <p:attrNameLst>
                                          <p:attrName>style.visibility</p:attrName>
                                        </p:attrNameLst>
                                      </p:cBhvr>
                                      <p:to>
                                        <p:strVal val="hidden"/>
                                      </p:to>
                                    </p:set>
                                  </p:childTnLst>
                                </p:cTn>
                              </p:par>
                              <p:par>
                                <p:cTn id="83" presetID="31" presetClass="exit" presetSubtype="0" fill="hold" grpId="0" nodeType="withEffect">
                                  <p:stCondLst>
                                    <p:cond delay="0"/>
                                  </p:stCondLst>
                                  <p:childTnLst>
                                    <p:anim calcmode="lin" valueType="num">
                                      <p:cBhvr>
                                        <p:cTn id="84" dur="1000"/>
                                        <p:tgtEl>
                                          <p:spTgt spid="31"/>
                                        </p:tgtEl>
                                        <p:attrNameLst>
                                          <p:attrName>ppt_w</p:attrName>
                                        </p:attrNameLst>
                                      </p:cBhvr>
                                      <p:tavLst>
                                        <p:tav tm="0">
                                          <p:val>
                                            <p:strVal val="ppt_w"/>
                                          </p:val>
                                        </p:tav>
                                        <p:tav tm="100000">
                                          <p:val>
                                            <p:fltVal val="0"/>
                                          </p:val>
                                        </p:tav>
                                      </p:tavLst>
                                    </p:anim>
                                    <p:anim calcmode="lin" valueType="num">
                                      <p:cBhvr>
                                        <p:cTn id="85" dur="1000"/>
                                        <p:tgtEl>
                                          <p:spTgt spid="31"/>
                                        </p:tgtEl>
                                        <p:attrNameLst>
                                          <p:attrName>ppt_h</p:attrName>
                                        </p:attrNameLst>
                                      </p:cBhvr>
                                      <p:tavLst>
                                        <p:tav tm="0">
                                          <p:val>
                                            <p:strVal val="ppt_h"/>
                                          </p:val>
                                        </p:tav>
                                        <p:tav tm="100000">
                                          <p:val>
                                            <p:fltVal val="0"/>
                                          </p:val>
                                        </p:tav>
                                      </p:tavLst>
                                    </p:anim>
                                    <p:anim calcmode="lin" valueType="num">
                                      <p:cBhvr>
                                        <p:cTn id="86" dur="1000"/>
                                        <p:tgtEl>
                                          <p:spTgt spid="31"/>
                                        </p:tgtEl>
                                        <p:attrNameLst>
                                          <p:attrName>style.rotation</p:attrName>
                                        </p:attrNameLst>
                                      </p:cBhvr>
                                      <p:tavLst>
                                        <p:tav tm="0">
                                          <p:val>
                                            <p:fltVal val="0"/>
                                          </p:val>
                                        </p:tav>
                                        <p:tav tm="100000">
                                          <p:val>
                                            <p:fltVal val="90"/>
                                          </p:val>
                                        </p:tav>
                                      </p:tavLst>
                                    </p:anim>
                                    <p:animEffect transition="out" filter="fade">
                                      <p:cBhvr>
                                        <p:cTn id="87" dur="1000"/>
                                        <p:tgtEl>
                                          <p:spTgt spid="31"/>
                                        </p:tgtEl>
                                      </p:cBhvr>
                                    </p:animEffect>
                                    <p:set>
                                      <p:cBhvr>
                                        <p:cTn id="88" dur="1" fill="hold">
                                          <p:stCondLst>
                                            <p:cond delay="999"/>
                                          </p:stCondLst>
                                        </p:cTn>
                                        <p:tgtEl>
                                          <p:spTgt spid="31"/>
                                        </p:tgtEl>
                                        <p:attrNameLst>
                                          <p:attrName>style.visibility</p:attrName>
                                        </p:attrNameLst>
                                      </p:cBhvr>
                                      <p:to>
                                        <p:strVal val="hidden"/>
                                      </p:to>
                                    </p:set>
                                  </p:childTnLst>
                                </p:cTn>
                              </p:par>
                              <p:par>
                                <p:cTn id="89" presetID="31" presetClass="exit" presetSubtype="0" fill="hold" grpId="0" nodeType="withEffect">
                                  <p:stCondLst>
                                    <p:cond delay="0"/>
                                  </p:stCondLst>
                                  <p:childTnLst>
                                    <p:anim calcmode="lin" valueType="num">
                                      <p:cBhvr>
                                        <p:cTn id="90" dur="1000"/>
                                        <p:tgtEl>
                                          <p:spTgt spid="19"/>
                                        </p:tgtEl>
                                        <p:attrNameLst>
                                          <p:attrName>ppt_w</p:attrName>
                                        </p:attrNameLst>
                                      </p:cBhvr>
                                      <p:tavLst>
                                        <p:tav tm="0">
                                          <p:val>
                                            <p:strVal val="ppt_w"/>
                                          </p:val>
                                        </p:tav>
                                        <p:tav tm="100000">
                                          <p:val>
                                            <p:fltVal val="0"/>
                                          </p:val>
                                        </p:tav>
                                      </p:tavLst>
                                    </p:anim>
                                    <p:anim calcmode="lin" valueType="num">
                                      <p:cBhvr>
                                        <p:cTn id="91" dur="1000"/>
                                        <p:tgtEl>
                                          <p:spTgt spid="19"/>
                                        </p:tgtEl>
                                        <p:attrNameLst>
                                          <p:attrName>ppt_h</p:attrName>
                                        </p:attrNameLst>
                                      </p:cBhvr>
                                      <p:tavLst>
                                        <p:tav tm="0">
                                          <p:val>
                                            <p:strVal val="ppt_h"/>
                                          </p:val>
                                        </p:tav>
                                        <p:tav tm="100000">
                                          <p:val>
                                            <p:fltVal val="0"/>
                                          </p:val>
                                        </p:tav>
                                      </p:tavLst>
                                    </p:anim>
                                    <p:anim calcmode="lin" valueType="num">
                                      <p:cBhvr>
                                        <p:cTn id="92" dur="1000"/>
                                        <p:tgtEl>
                                          <p:spTgt spid="19"/>
                                        </p:tgtEl>
                                        <p:attrNameLst>
                                          <p:attrName>style.rotation</p:attrName>
                                        </p:attrNameLst>
                                      </p:cBhvr>
                                      <p:tavLst>
                                        <p:tav tm="0">
                                          <p:val>
                                            <p:fltVal val="0"/>
                                          </p:val>
                                        </p:tav>
                                        <p:tav tm="100000">
                                          <p:val>
                                            <p:fltVal val="90"/>
                                          </p:val>
                                        </p:tav>
                                      </p:tavLst>
                                    </p:anim>
                                    <p:animEffect transition="out" filter="fade">
                                      <p:cBhvr>
                                        <p:cTn id="93" dur="1000"/>
                                        <p:tgtEl>
                                          <p:spTgt spid="19"/>
                                        </p:tgtEl>
                                      </p:cBhvr>
                                    </p:animEffect>
                                    <p:set>
                                      <p:cBhvr>
                                        <p:cTn id="94" dur="1" fill="hold">
                                          <p:stCondLst>
                                            <p:cond delay="999"/>
                                          </p:stCondLst>
                                        </p:cTn>
                                        <p:tgtEl>
                                          <p:spTgt spid="19"/>
                                        </p:tgtEl>
                                        <p:attrNameLst>
                                          <p:attrName>style.visibility</p:attrName>
                                        </p:attrNameLst>
                                      </p:cBhvr>
                                      <p:to>
                                        <p:strVal val="hidden"/>
                                      </p:to>
                                    </p:set>
                                  </p:childTnLst>
                                </p:cTn>
                              </p:par>
                              <p:par>
                                <p:cTn id="95" presetID="31" presetClass="exit" presetSubtype="0" fill="hold" grpId="0" nodeType="withEffect">
                                  <p:stCondLst>
                                    <p:cond delay="0"/>
                                  </p:stCondLst>
                                  <p:childTnLst>
                                    <p:anim calcmode="lin" valueType="num">
                                      <p:cBhvr>
                                        <p:cTn id="96" dur="1000"/>
                                        <p:tgtEl>
                                          <p:spTgt spid="27"/>
                                        </p:tgtEl>
                                        <p:attrNameLst>
                                          <p:attrName>ppt_w</p:attrName>
                                        </p:attrNameLst>
                                      </p:cBhvr>
                                      <p:tavLst>
                                        <p:tav tm="0">
                                          <p:val>
                                            <p:strVal val="ppt_w"/>
                                          </p:val>
                                        </p:tav>
                                        <p:tav tm="100000">
                                          <p:val>
                                            <p:fltVal val="0"/>
                                          </p:val>
                                        </p:tav>
                                      </p:tavLst>
                                    </p:anim>
                                    <p:anim calcmode="lin" valueType="num">
                                      <p:cBhvr>
                                        <p:cTn id="97" dur="1000"/>
                                        <p:tgtEl>
                                          <p:spTgt spid="27"/>
                                        </p:tgtEl>
                                        <p:attrNameLst>
                                          <p:attrName>ppt_h</p:attrName>
                                        </p:attrNameLst>
                                      </p:cBhvr>
                                      <p:tavLst>
                                        <p:tav tm="0">
                                          <p:val>
                                            <p:strVal val="ppt_h"/>
                                          </p:val>
                                        </p:tav>
                                        <p:tav tm="100000">
                                          <p:val>
                                            <p:fltVal val="0"/>
                                          </p:val>
                                        </p:tav>
                                      </p:tavLst>
                                    </p:anim>
                                    <p:anim calcmode="lin" valueType="num">
                                      <p:cBhvr>
                                        <p:cTn id="98" dur="1000"/>
                                        <p:tgtEl>
                                          <p:spTgt spid="27"/>
                                        </p:tgtEl>
                                        <p:attrNameLst>
                                          <p:attrName>style.rotation</p:attrName>
                                        </p:attrNameLst>
                                      </p:cBhvr>
                                      <p:tavLst>
                                        <p:tav tm="0">
                                          <p:val>
                                            <p:fltVal val="0"/>
                                          </p:val>
                                        </p:tav>
                                        <p:tav tm="100000">
                                          <p:val>
                                            <p:fltVal val="90"/>
                                          </p:val>
                                        </p:tav>
                                      </p:tavLst>
                                    </p:anim>
                                    <p:animEffect transition="out" filter="fade">
                                      <p:cBhvr>
                                        <p:cTn id="99" dur="1000"/>
                                        <p:tgtEl>
                                          <p:spTgt spid="27"/>
                                        </p:tgtEl>
                                      </p:cBhvr>
                                    </p:animEffect>
                                    <p:set>
                                      <p:cBhvr>
                                        <p:cTn id="100" dur="1" fill="hold">
                                          <p:stCondLst>
                                            <p:cond delay="999"/>
                                          </p:stCondLst>
                                        </p:cTn>
                                        <p:tgtEl>
                                          <p:spTgt spid="27"/>
                                        </p:tgtEl>
                                        <p:attrNameLst>
                                          <p:attrName>style.visibility</p:attrName>
                                        </p:attrNameLst>
                                      </p:cBhvr>
                                      <p:to>
                                        <p:strVal val="hidden"/>
                                      </p:to>
                                    </p:set>
                                  </p:childTnLst>
                                </p:cTn>
                              </p:par>
                              <p:par>
                                <p:cTn id="101" presetID="31" presetClass="exit" presetSubtype="0" fill="hold" grpId="0" nodeType="withEffect">
                                  <p:stCondLst>
                                    <p:cond delay="0"/>
                                  </p:stCondLst>
                                  <p:childTnLst>
                                    <p:anim calcmode="lin" valueType="num">
                                      <p:cBhvr>
                                        <p:cTn id="102" dur="1000"/>
                                        <p:tgtEl>
                                          <p:spTgt spid="39"/>
                                        </p:tgtEl>
                                        <p:attrNameLst>
                                          <p:attrName>ppt_w</p:attrName>
                                        </p:attrNameLst>
                                      </p:cBhvr>
                                      <p:tavLst>
                                        <p:tav tm="0">
                                          <p:val>
                                            <p:strVal val="ppt_w"/>
                                          </p:val>
                                        </p:tav>
                                        <p:tav tm="100000">
                                          <p:val>
                                            <p:fltVal val="0"/>
                                          </p:val>
                                        </p:tav>
                                      </p:tavLst>
                                    </p:anim>
                                    <p:anim calcmode="lin" valueType="num">
                                      <p:cBhvr>
                                        <p:cTn id="103" dur="1000"/>
                                        <p:tgtEl>
                                          <p:spTgt spid="39"/>
                                        </p:tgtEl>
                                        <p:attrNameLst>
                                          <p:attrName>ppt_h</p:attrName>
                                        </p:attrNameLst>
                                      </p:cBhvr>
                                      <p:tavLst>
                                        <p:tav tm="0">
                                          <p:val>
                                            <p:strVal val="ppt_h"/>
                                          </p:val>
                                        </p:tav>
                                        <p:tav tm="100000">
                                          <p:val>
                                            <p:fltVal val="0"/>
                                          </p:val>
                                        </p:tav>
                                      </p:tavLst>
                                    </p:anim>
                                    <p:anim calcmode="lin" valueType="num">
                                      <p:cBhvr>
                                        <p:cTn id="104" dur="1000"/>
                                        <p:tgtEl>
                                          <p:spTgt spid="39"/>
                                        </p:tgtEl>
                                        <p:attrNameLst>
                                          <p:attrName>style.rotation</p:attrName>
                                        </p:attrNameLst>
                                      </p:cBhvr>
                                      <p:tavLst>
                                        <p:tav tm="0">
                                          <p:val>
                                            <p:fltVal val="0"/>
                                          </p:val>
                                        </p:tav>
                                        <p:tav tm="100000">
                                          <p:val>
                                            <p:fltVal val="90"/>
                                          </p:val>
                                        </p:tav>
                                      </p:tavLst>
                                    </p:anim>
                                    <p:animEffect transition="out" filter="fade">
                                      <p:cBhvr>
                                        <p:cTn id="105" dur="1000"/>
                                        <p:tgtEl>
                                          <p:spTgt spid="39"/>
                                        </p:tgtEl>
                                      </p:cBhvr>
                                    </p:animEffect>
                                    <p:set>
                                      <p:cBhvr>
                                        <p:cTn id="106" dur="1" fill="hold">
                                          <p:stCondLst>
                                            <p:cond delay="999"/>
                                          </p:stCondLst>
                                        </p:cTn>
                                        <p:tgtEl>
                                          <p:spTgt spid="39"/>
                                        </p:tgtEl>
                                        <p:attrNameLst>
                                          <p:attrName>style.visibility</p:attrName>
                                        </p:attrNameLst>
                                      </p:cBhvr>
                                      <p:to>
                                        <p:strVal val="hidden"/>
                                      </p:to>
                                    </p:set>
                                  </p:childTnLst>
                                </p:cTn>
                              </p:par>
                              <p:par>
                                <p:cTn id="107" presetID="31" presetClass="exit" presetSubtype="0" fill="hold" grpId="0" nodeType="withEffect">
                                  <p:stCondLst>
                                    <p:cond delay="0"/>
                                  </p:stCondLst>
                                  <p:childTnLst>
                                    <p:anim calcmode="lin" valueType="num">
                                      <p:cBhvr>
                                        <p:cTn id="108" dur="1000"/>
                                        <p:tgtEl>
                                          <p:spTgt spid="37"/>
                                        </p:tgtEl>
                                        <p:attrNameLst>
                                          <p:attrName>ppt_w</p:attrName>
                                        </p:attrNameLst>
                                      </p:cBhvr>
                                      <p:tavLst>
                                        <p:tav tm="0">
                                          <p:val>
                                            <p:strVal val="ppt_w"/>
                                          </p:val>
                                        </p:tav>
                                        <p:tav tm="100000">
                                          <p:val>
                                            <p:fltVal val="0"/>
                                          </p:val>
                                        </p:tav>
                                      </p:tavLst>
                                    </p:anim>
                                    <p:anim calcmode="lin" valueType="num">
                                      <p:cBhvr>
                                        <p:cTn id="109" dur="1000"/>
                                        <p:tgtEl>
                                          <p:spTgt spid="37"/>
                                        </p:tgtEl>
                                        <p:attrNameLst>
                                          <p:attrName>ppt_h</p:attrName>
                                        </p:attrNameLst>
                                      </p:cBhvr>
                                      <p:tavLst>
                                        <p:tav tm="0">
                                          <p:val>
                                            <p:strVal val="ppt_h"/>
                                          </p:val>
                                        </p:tav>
                                        <p:tav tm="100000">
                                          <p:val>
                                            <p:fltVal val="0"/>
                                          </p:val>
                                        </p:tav>
                                      </p:tavLst>
                                    </p:anim>
                                    <p:anim calcmode="lin" valueType="num">
                                      <p:cBhvr>
                                        <p:cTn id="110" dur="1000"/>
                                        <p:tgtEl>
                                          <p:spTgt spid="37"/>
                                        </p:tgtEl>
                                        <p:attrNameLst>
                                          <p:attrName>style.rotation</p:attrName>
                                        </p:attrNameLst>
                                      </p:cBhvr>
                                      <p:tavLst>
                                        <p:tav tm="0">
                                          <p:val>
                                            <p:fltVal val="0"/>
                                          </p:val>
                                        </p:tav>
                                        <p:tav tm="100000">
                                          <p:val>
                                            <p:fltVal val="90"/>
                                          </p:val>
                                        </p:tav>
                                      </p:tavLst>
                                    </p:anim>
                                    <p:animEffect transition="out" filter="fade">
                                      <p:cBhvr>
                                        <p:cTn id="111" dur="1000"/>
                                        <p:tgtEl>
                                          <p:spTgt spid="37"/>
                                        </p:tgtEl>
                                      </p:cBhvr>
                                    </p:animEffect>
                                    <p:set>
                                      <p:cBhvr>
                                        <p:cTn id="112" dur="1" fill="hold">
                                          <p:stCondLst>
                                            <p:cond delay="999"/>
                                          </p:stCondLst>
                                        </p:cTn>
                                        <p:tgtEl>
                                          <p:spTgt spid="37"/>
                                        </p:tgtEl>
                                        <p:attrNameLst>
                                          <p:attrName>style.visibility</p:attrName>
                                        </p:attrNameLst>
                                      </p:cBhvr>
                                      <p:to>
                                        <p:strVal val="hidden"/>
                                      </p:to>
                                    </p:set>
                                  </p:childTnLst>
                                </p:cTn>
                              </p:par>
                              <p:par>
                                <p:cTn id="113" presetID="31" presetClass="exit" presetSubtype="0" fill="hold" grpId="0" nodeType="withEffect">
                                  <p:stCondLst>
                                    <p:cond delay="0"/>
                                  </p:stCondLst>
                                  <p:childTnLst>
                                    <p:anim calcmode="lin" valueType="num">
                                      <p:cBhvr>
                                        <p:cTn id="114" dur="1000"/>
                                        <p:tgtEl>
                                          <p:spTgt spid="35"/>
                                        </p:tgtEl>
                                        <p:attrNameLst>
                                          <p:attrName>ppt_w</p:attrName>
                                        </p:attrNameLst>
                                      </p:cBhvr>
                                      <p:tavLst>
                                        <p:tav tm="0">
                                          <p:val>
                                            <p:strVal val="ppt_w"/>
                                          </p:val>
                                        </p:tav>
                                        <p:tav tm="100000">
                                          <p:val>
                                            <p:fltVal val="0"/>
                                          </p:val>
                                        </p:tav>
                                      </p:tavLst>
                                    </p:anim>
                                    <p:anim calcmode="lin" valueType="num">
                                      <p:cBhvr>
                                        <p:cTn id="115" dur="1000"/>
                                        <p:tgtEl>
                                          <p:spTgt spid="35"/>
                                        </p:tgtEl>
                                        <p:attrNameLst>
                                          <p:attrName>ppt_h</p:attrName>
                                        </p:attrNameLst>
                                      </p:cBhvr>
                                      <p:tavLst>
                                        <p:tav tm="0">
                                          <p:val>
                                            <p:strVal val="ppt_h"/>
                                          </p:val>
                                        </p:tav>
                                        <p:tav tm="100000">
                                          <p:val>
                                            <p:fltVal val="0"/>
                                          </p:val>
                                        </p:tav>
                                      </p:tavLst>
                                    </p:anim>
                                    <p:anim calcmode="lin" valueType="num">
                                      <p:cBhvr>
                                        <p:cTn id="116" dur="1000"/>
                                        <p:tgtEl>
                                          <p:spTgt spid="35"/>
                                        </p:tgtEl>
                                        <p:attrNameLst>
                                          <p:attrName>style.rotation</p:attrName>
                                        </p:attrNameLst>
                                      </p:cBhvr>
                                      <p:tavLst>
                                        <p:tav tm="0">
                                          <p:val>
                                            <p:fltVal val="0"/>
                                          </p:val>
                                        </p:tav>
                                        <p:tav tm="100000">
                                          <p:val>
                                            <p:fltVal val="90"/>
                                          </p:val>
                                        </p:tav>
                                      </p:tavLst>
                                    </p:anim>
                                    <p:animEffect transition="out" filter="fade">
                                      <p:cBhvr>
                                        <p:cTn id="117" dur="1000"/>
                                        <p:tgtEl>
                                          <p:spTgt spid="35"/>
                                        </p:tgtEl>
                                      </p:cBhvr>
                                    </p:animEffect>
                                    <p:set>
                                      <p:cBhvr>
                                        <p:cTn id="118" dur="1" fill="hold">
                                          <p:stCondLst>
                                            <p:cond delay="999"/>
                                          </p:stCondLst>
                                        </p:cTn>
                                        <p:tgtEl>
                                          <p:spTgt spid="35"/>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6" presetClass="emph" presetSubtype="0" fill="hold" grpId="0" nodeType="clickEffect">
                                  <p:stCondLst>
                                    <p:cond delay="0"/>
                                  </p:stCondLst>
                                  <p:childTnLst>
                                    <p:animScale>
                                      <p:cBhvr>
                                        <p:cTn id="122" dur="2000" fill="hold"/>
                                        <p:tgtEl>
                                          <p:spTgt spid="36"/>
                                        </p:tgtEl>
                                      </p:cBhvr>
                                      <p:by x="150000" y="150000"/>
                                    </p:animScale>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2"/>
                                        </p:tgtEl>
                                        <p:attrNameLst>
                                          <p:attrName>style.visibility</p:attrName>
                                        </p:attrNameLst>
                                      </p:cBhvr>
                                      <p:to>
                                        <p:strVal val="visible"/>
                                      </p:to>
                                    </p:set>
                                    <p:animEffect transition="in" filter="barn(inVertical)">
                                      <p:cBhvr>
                                        <p:cTn id="1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descr="saulogo_yatay1b.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0138" y="5989638"/>
            <a:ext cx="1863725"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1"/>
          <p:cNvSpPr/>
          <p:nvPr/>
        </p:nvSpPr>
        <p:spPr>
          <a:xfrm>
            <a:off x="1331913" y="0"/>
            <a:ext cx="7812087" cy="6858000"/>
          </a:xfrm>
          <a:prstGeom prst="rect">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6" name="Rectangle 10"/>
          <p:cNvSpPr/>
          <p:nvPr/>
        </p:nvSpPr>
        <p:spPr bwMode="auto">
          <a:xfrm>
            <a:off x="-31750" y="836613"/>
            <a:ext cx="5611813" cy="863600"/>
          </a:xfrm>
          <a:prstGeom prst="rect">
            <a:avLst/>
          </a:prstGeom>
          <a:solidFill>
            <a:srgbClr val="0E22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4" descr="saulogo_yatay2b.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881965" y="1028186"/>
            <a:ext cx="3718197" cy="528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ikdörtgen 1"/>
          <p:cNvSpPr/>
          <p:nvPr/>
        </p:nvSpPr>
        <p:spPr>
          <a:xfrm>
            <a:off x="1871549" y="2996952"/>
            <a:ext cx="6732813" cy="16561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3600" b="1" dirty="0" smtClean="0">
                <a:latin typeface="Cambria" panose="02040503050406030204" pitchFamily="18" charset="0"/>
                <a:cs typeface="Times New Roman" panose="02020603050405020304" pitchFamily="18" charset="0"/>
              </a:rPr>
              <a:t>KUR’AN-I KERİM ÖĞRETİMİ</a:t>
            </a:r>
          </a:p>
          <a:p>
            <a:pPr algn="ctr"/>
            <a:r>
              <a:rPr lang="tr-TR" sz="2800" dirty="0">
                <a:latin typeface="Cambria" panose="02040503050406030204" pitchFamily="18" charset="0"/>
              </a:rPr>
              <a:t>(Harf Öğretimi-Sure Ezberleme</a:t>
            </a:r>
          </a:p>
          <a:p>
            <a:pPr algn="ctr"/>
            <a:r>
              <a:rPr lang="tr-TR" sz="2800" dirty="0">
                <a:latin typeface="Cambria" panose="02040503050406030204" pitchFamily="18" charset="0"/>
              </a:rPr>
              <a:t>Meal Kullanımı</a:t>
            </a:r>
            <a:r>
              <a:rPr lang="tr-TR" sz="2800" dirty="0" smtClean="0">
                <a:latin typeface="Cambria" panose="02040503050406030204" pitchFamily="18" charset="0"/>
              </a:rPr>
              <a:t>)</a:t>
            </a:r>
            <a:endParaRPr lang="tr-TR" sz="2800" dirty="0">
              <a:latin typeface="Cambria" panose="02040503050406030204" pitchFamily="18" charset="0"/>
            </a:endParaRPr>
          </a:p>
        </p:txBody>
      </p:sp>
    </p:spTree>
    <p:extLst>
      <p:ext uri="{BB962C8B-B14F-4D97-AF65-F5344CB8AC3E}">
        <p14:creationId xmlns="" xmlns:p14="http://schemas.microsoft.com/office/powerpoint/2010/main" val="3199679766"/>
      </p:ext>
    </p:extLst>
  </p:cSld>
  <p:clrMapOvr>
    <a:masterClrMapping/>
  </p:clrMapOvr>
  <p:transition spd="slow" advClick="0" advTm="1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descr="saulogo_yatay1b.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0138" y="5989638"/>
            <a:ext cx="1863725"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1"/>
          <p:cNvSpPr/>
          <p:nvPr/>
        </p:nvSpPr>
        <p:spPr>
          <a:xfrm>
            <a:off x="1331913" y="0"/>
            <a:ext cx="7812087" cy="6858000"/>
          </a:xfrm>
          <a:prstGeom prst="rect">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6" name="Rectangle 10"/>
          <p:cNvSpPr/>
          <p:nvPr/>
        </p:nvSpPr>
        <p:spPr bwMode="auto">
          <a:xfrm>
            <a:off x="-31750" y="836613"/>
            <a:ext cx="5611813" cy="863600"/>
          </a:xfrm>
          <a:prstGeom prst="rect">
            <a:avLst/>
          </a:prstGeom>
          <a:solidFill>
            <a:srgbClr val="0E22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tr-TR" sz="4000" dirty="0" smtClean="0"/>
              <a:t>HARF SENDE</a:t>
            </a:r>
            <a:endParaRPr lang="en-US" sz="4000" dirty="0"/>
          </a:p>
        </p:txBody>
      </p:sp>
      <p:pic>
        <p:nvPicPr>
          <p:cNvPr id="8" name="Resim 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rot="10800000">
            <a:off x="0" y="5957898"/>
            <a:ext cx="9144000" cy="135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Metin kutusu 8"/>
          <p:cNvSpPr txBox="1"/>
          <p:nvPr/>
        </p:nvSpPr>
        <p:spPr>
          <a:xfrm>
            <a:off x="1015746" y="1920458"/>
            <a:ext cx="7876734" cy="3416320"/>
          </a:xfrm>
          <a:prstGeom prst="rect">
            <a:avLst/>
          </a:prstGeom>
          <a:noFill/>
        </p:spPr>
        <p:txBody>
          <a:bodyPr wrap="square" rtlCol="0">
            <a:spAutoFit/>
          </a:bodyPr>
          <a:lstStyle/>
          <a:p>
            <a:pPr marL="285750" indent="-285750" algn="just">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 Amaç: </a:t>
            </a:r>
            <a:r>
              <a:rPr lang="tr-TR" dirty="0">
                <a:latin typeface="Times New Roman" pitchFamily="18" charset="0"/>
                <a:cs typeface="Times New Roman" pitchFamily="18" charset="0"/>
              </a:rPr>
              <a:t>Öğrencilerin Arapça harfleri ve harekeleri öğrenmesini sağlamak</a:t>
            </a:r>
            <a:r>
              <a:rPr lang="tr-TR" b="1" dirty="0" smtClean="0">
                <a:solidFill>
                  <a:srgbClr val="003399"/>
                </a:solidFill>
                <a:latin typeface="Times New Roman" pitchFamily="18" charset="0"/>
                <a:cs typeface="Times New Roman" pitchFamily="18" charset="0"/>
              </a:rPr>
              <a:t> Uygulama: </a:t>
            </a:r>
            <a:r>
              <a:rPr lang="tr-TR" dirty="0" smtClean="0">
                <a:latin typeface="Times New Roman" pitchFamily="18" charset="0"/>
                <a:cs typeface="Times New Roman" pitchFamily="18" charset="0"/>
              </a:rPr>
              <a:t>Oyun için sınıf 3 takıma ayrılır. Takımlar  “esre”, “ötre” , “üstün” olarak isimlendirilir. Öğretmen tahtaya 3 harfli bir Arapça kelime yazar ve topu bir öğrenciye ismini söyleyerek atar. Öğrenci hangi takımdaysa birinci harfi ona uygun harekeye göre okur ve diğer iki takımdan bir öğrenciye atar. İkinci ve üçüncü öğrenci sıradaki Arapça harfi takımının harekesine uygun okur ve topu en son öğretmene atar. On tur sonunda en çok oyuncusu bulunan takım kazanır.</a:t>
            </a:r>
          </a:p>
          <a:p>
            <a:pPr marL="285750" indent="-285750" algn="just">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 Düzey: </a:t>
            </a:r>
            <a:r>
              <a:rPr lang="tr-TR" dirty="0">
                <a:latin typeface="Times New Roman" pitchFamily="18" charset="0"/>
                <a:cs typeface="Times New Roman" pitchFamily="18" charset="0"/>
              </a:rPr>
              <a:t>Öğrenci </a:t>
            </a:r>
            <a:r>
              <a:rPr lang="tr-TR" dirty="0" smtClean="0">
                <a:latin typeface="Times New Roman" pitchFamily="18" charset="0"/>
                <a:cs typeface="Times New Roman" pitchFamily="18" charset="0"/>
              </a:rPr>
              <a:t>seviyesine göre harf ve hareke öğretimi için </a:t>
            </a:r>
            <a:r>
              <a:rPr lang="tr-TR" dirty="0">
                <a:latin typeface="Times New Roman" pitchFamily="18" charset="0"/>
                <a:cs typeface="Times New Roman" pitchFamily="18" charset="0"/>
              </a:rPr>
              <a:t>kullanılabilir.</a:t>
            </a:r>
            <a:endParaRPr lang="tr-TR" dirty="0">
              <a:solidFill>
                <a:srgbClr val="003399"/>
              </a:solidFill>
              <a:latin typeface="Times New Roman" pitchFamily="18" charset="0"/>
              <a:cs typeface="Times New Roman" pitchFamily="18" charset="0"/>
            </a:endParaRPr>
          </a:p>
        </p:txBody>
      </p:sp>
      <p:sp>
        <p:nvSpPr>
          <p:cNvPr id="10" name="Dikdörtgen 9"/>
          <p:cNvSpPr/>
          <p:nvPr/>
        </p:nvSpPr>
        <p:spPr>
          <a:xfrm>
            <a:off x="5537965" y="5957898"/>
            <a:ext cx="792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hlinkClick r:id="rId4" action="ppaction://hlinkpres?slideindex=1&amp;slidetitle="/>
          </p:cNvPr>
          <p:cNvSpPr txBox="1"/>
          <p:nvPr/>
        </p:nvSpPr>
        <p:spPr>
          <a:xfrm>
            <a:off x="5503268" y="6012577"/>
            <a:ext cx="851315" cy="338554"/>
          </a:xfrm>
          <a:prstGeom prst="rect">
            <a:avLst/>
          </a:prstGeom>
          <a:noFill/>
        </p:spPr>
        <p:txBody>
          <a:bodyPr wrap="none" rtlCol="0">
            <a:spAutoFit/>
          </a:bodyPr>
          <a:lstStyle/>
          <a:p>
            <a:pPr algn="ctr"/>
            <a:r>
              <a:rPr lang="tr-TR" sz="1600" u="sng" dirty="0" smtClean="0">
                <a:solidFill>
                  <a:srgbClr val="00377B"/>
                </a:solidFill>
                <a:latin typeface="Times New Roman" pitchFamily="18" charset="0"/>
                <a:cs typeface="Times New Roman" pitchFamily="18" charset="0"/>
                <a:hlinkClick r:id="rId5" action="ppaction://hlinksldjump"/>
              </a:rPr>
              <a:t>Örnek 1</a:t>
            </a:r>
            <a:endParaRPr lang="tr-TR" sz="1600" dirty="0">
              <a:latin typeface="Times New Roman" pitchFamily="18" charset="0"/>
              <a:cs typeface="Times New Roman" pitchFamily="18" charset="0"/>
            </a:endParaRPr>
          </a:p>
        </p:txBody>
      </p:sp>
    </p:spTree>
    <p:extLst>
      <p:ext uri="{BB962C8B-B14F-4D97-AF65-F5344CB8AC3E}">
        <p14:creationId xmlns="" xmlns:p14="http://schemas.microsoft.com/office/powerpoint/2010/main" val="1821836406"/>
      </p:ext>
    </p:extLst>
  </p:cSld>
  <p:clrMapOvr>
    <a:masterClrMapping/>
  </p:clrMapOvr>
  <p:transition spd="slow" advClick="0" advTm="1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38002" y="548680"/>
            <a:ext cx="8795391" cy="4772123"/>
          </a:xfrm>
          <a:prstGeom prst="rect">
            <a:avLst/>
          </a:prstGeom>
        </p:spPr>
      </p:pic>
    </p:spTree>
    <p:extLst>
      <p:ext uri="{BB962C8B-B14F-4D97-AF65-F5344CB8AC3E}">
        <p14:creationId xmlns="" xmlns:p14="http://schemas.microsoft.com/office/powerpoint/2010/main" val="855304717"/>
      </p:ext>
    </p:extLst>
  </p:cSld>
  <p:clrMapOvr>
    <a:masterClrMapping/>
  </p:clrMapOvr>
  <p:transition spd="slow"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descr="saulogo_yatay1b.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0138" y="5989638"/>
            <a:ext cx="1863725"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1"/>
          <p:cNvSpPr/>
          <p:nvPr/>
        </p:nvSpPr>
        <p:spPr>
          <a:xfrm>
            <a:off x="1331913" y="0"/>
            <a:ext cx="7812087" cy="6858000"/>
          </a:xfrm>
          <a:prstGeom prst="rect">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6" name="Rectangle 10"/>
          <p:cNvSpPr/>
          <p:nvPr/>
        </p:nvSpPr>
        <p:spPr bwMode="auto">
          <a:xfrm>
            <a:off x="-31750" y="836613"/>
            <a:ext cx="5611813" cy="863600"/>
          </a:xfrm>
          <a:prstGeom prst="rect">
            <a:avLst/>
          </a:prstGeom>
          <a:solidFill>
            <a:srgbClr val="0E22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tr-TR" sz="4000" dirty="0" smtClean="0"/>
              <a:t>RENKLENDİR HARFLERİ</a:t>
            </a:r>
            <a:endParaRPr lang="en-US" sz="4000" dirty="0"/>
          </a:p>
        </p:txBody>
      </p:sp>
      <p:pic>
        <p:nvPicPr>
          <p:cNvPr id="8" name="Resim 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rot="10800000">
            <a:off x="0" y="5957898"/>
            <a:ext cx="9144000" cy="135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Metin kutusu 8"/>
          <p:cNvSpPr txBox="1"/>
          <p:nvPr/>
        </p:nvSpPr>
        <p:spPr>
          <a:xfrm>
            <a:off x="1011744" y="1765260"/>
            <a:ext cx="7876734" cy="4247317"/>
          </a:xfrm>
          <a:prstGeom prst="rect">
            <a:avLst/>
          </a:prstGeom>
          <a:noFill/>
        </p:spPr>
        <p:txBody>
          <a:bodyPr wrap="square" rtlCol="0">
            <a:spAutoFit/>
          </a:bodyPr>
          <a:lstStyle/>
          <a:p>
            <a:pPr marL="285750" indent="-285750" algn="just">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 Amaç: </a:t>
            </a:r>
            <a:r>
              <a:rPr lang="tr-TR" dirty="0">
                <a:latin typeface="Times New Roman" pitchFamily="18" charset="0"/>
                <a:cs typeface="Times New Roman" pitchFamily="18" charset="0"/>
              </a:rPr>
              <a:t>Öğrencilerin Arapça harflerin farklı yazılışlarını öğrenmelerini ve pekiştirmelerini sağlamak</a:t>
            </a:r>
            <a:r>
              <a:rPr lang="tr-TR" b="1" dirty="0" smtClean="0">
                <a:solidFill>
                  <a:srgbClr val="003399"/>
                </a:solidFill>
                <a:latin typeface="Times New Roman" pitchFamily="18" charset="0"/>
                <a:cs typeface="Times New Roman" pitchFamily="18" charset="0"/>
              </a:rPr>
              <a:t> </a:t>
            </a:r>
          </a:p>
          <a:p>
            <a:pPr marL="285750" indent="-285750" algn="just">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Uygulama: </a:t>
            </a:r>
            <a:r>
              <a:rPr lang="tr-TR" dirty="0" smtClean="0">
                <a:latin typeface="Times New Roman" pitchFamily="18" charset="0"/>
                <a:cs typeface="Times New Roman" pitchFamily="18" charset="0"/>
              </a:rPr>
              <a:t>Sınıf iki kişilik gruplara ayrılır. Öğretmen önceden hazırladığı çalışma kâğıtlarını her bir gruba dağıtır. Bu çalışma kâğıtlarında 5 satırdan oluşan Arapça kelimeler bulunur. Öğretmen birinci satırda grupların renklendirmesi gereken harfi söyler ve oyun başlar. Öğrenciler renkli kalemleriyle öğretmenin söylediği harfi 30 sn. içinde birinci satırda bularak renklendirirler. Diğer satırlarda da aynı işlem yapılır. Oyun sonunda doğru işaretlenmiş harfler sayılır ve doğru sayısı fazla olan oyunu kazanır.</a:t>
            </a:r>
          </a:p>
          <a:p>
            <a:pPr marL="285750" indent="-285750" algn="just">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 Düzey: </a:t>
            </a:r>
            <a:r>
              <a:rPr lang="tr-TR" dirty="0" smtClean="0">
                <a:latin typeface="Times New Roman" pitchFamily="18" charset="0"/>
                <a:cs typeface="Times New Roman" pitchFamily="18" charset="0"/>
              </a:rPr>
              <a:t>Öğrenci seviyesine göre harflerin yazılışının öğretiminde kullanılır.</a:t>
            </a:r>
          </a:p>
        </p:txBody>
      </p:sp>
      <p:sp>
        <p:nvSpPr>
          <p:cNvPr id="10" name="Dikdörtgen 9"/>
          <p:cNvSpPr/>
          <p:nvPr/>
        </p:nvSpPr>
        <p:spPr>
          <a:xfrm>
            <a:off x="5537965" y="5957898"/>
            <a:ext cx="792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hlinkClick r:id="rId4" action="ppaction://hlinkpres?slideindex=1&amp;slidetitle="/>
          </p:cNvPr>
          <p:cNvSpPr txBox="1"/>
          <p:nvPr/>
        </p:nvSpPr>
        <p:spPr>
          <a:xfrm>
            <a:off x="5503268" y="6012577"/>
            <a:ext cx="851315" cy="338554"/>
          </a:xfrm>
          <a:prstGeom prst="rect">
            <a:avLst/>
          </a:prstGeom>
          <a:noFill/>
        </p:spPr>
        <p:txBody>
          <a:bodyPr wrap="none" rtlCol="0">
            <a:spAutoFit/>
          </a:bodyPr>
          <a:lstStyle/>
          <a:p>
            <a:pPr algn="ctr"/>
            <a:r>
              <a:rPr lang="tr-TR" sz="1600" u="sng" dirty="0" smtClean="0">
                <a:solidFill>
                  <a:srgbClr val="00377B"/>
                </a:solidFill>
                <a:latin typeface="Times New Roman" pitchFamily="18" charset="0"/>
                <a:cs typeface="Times New Roman" pitchFamily="18" charset="0"/>
                <a:hlinkClick r:id="rId5" action="ppaction://hlinksldjump"/>
              </a:rPr>
              <a:t>Örnek 1</a:t>
            </a:r>
            <a:endParaRPr lang="tr-TR" sz="1600" u="sng" dirty="0">
              <a:solidFill>
                <a:srgbClr val="00377B"/>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19233497"/>
      </p:ext>
    </p:extLst>
  </p:cSld>
  <p:clrMapOvr>
    <a:masterClrMapping/>
  </p:clrMapOvr>
  <p:transition spd="slow" advClick="0" advTm="1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9552" y="260648"/>
            <a:ext cx="8280920" cy="6201350"/>
          </a:xfrm>
          <a:prstGeom prst="rect">
            <a:avLst/>
          </a:prstGeom>
        </p:spPr>
      </p:pic>
    </p:spTree>
    <p:extLst>
      <p:ext uri="{BB962C8B-B14F-4D97-AF65-F5344CB8AC3E}">
        <p14:creationId xmlns="" xmlns:p14="http://schemas.microsoft.com/office/powerpoint/2010/main" val="3036083905"/>
      </p:ext>
    </p:extLst>
  </p:cSld>
  <p:clrMapOvr>
    <a:masterClrMapping/>
  </p:clrMapOvr>
  <p:transition spd="slow"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descr="saulogo_yatay1b.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0138" y="5989638"/>
            <a:ext cx="1863725"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1"/>
          <p:cNvSpPr/>
          <p:nvPr/>
        </p:nvSpPr>
        <p:spPr>
          <a:xfrm>
            <a:off x="1331913" y="0"/>
            <a:ext cx="7812087" cy="6858000"/>
          </a:xfrm>
          <a:prstGeom prst="rect">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6" name="Rectangle 10"/>
          <p:cNvSpPr/>
          <p:nvPr/>
        </p:nvSpPr>
        <p:spPr bwMode="auto">
          <a:xfrm>
            <a:off x="-31750" y="836613"/>
            <a:ext cx="5611813" cy="863600"/>
          </a:xfrm>
          <a:prstGeom prst="rect">
            <a:avLst/>
          </a:prstGeom>
          <a:solidFill>
            <a:srgbClr val="0E22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4" descr="saulogo_yatay2b.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881965" y="1028186"/>
            <a:ext cx="3718197" cy="528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ikdörtgen 1"/>
          <p:cNvSpPr/>
          <p:nvPr/>
        </p:nvSpPr>
        <p:spPr>
          <a:xfrm>
            <a:off x="1871549" y="2996952"/>
            <a:ext cx="6732813" cy="16561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3600" b="1" dirty="0" smtClean="0">
                <a:latin typeface="Cambria" panose="02040503050406030204" pitchFamily="18" charset="0"/>
                <a:cs typeface="Times New Roman" panose="02020603050405020304" pitchFamily="18" charset="0"/>
              </a:rPr>
              <a:t>DEĞERLERİN ÖĞRETİMİ</a:t>
            </a:r>
          </a:p>
        </p:txBody>
      </p:sp>
    </p:spTree>
    <p:extLst>
      <p:ext uri="{BB962C8B-B14F-4D97-AF65-F5344CB8AC3E}">
        <p14:creationId xmlns="" xmlns:p14="http://schemas.microsoft.com/office/powerpoint/2010/main" val="3198467198"/>
      </p:ext>
    </p:extLst>
  </p:cSld>
  <p:clrMapOvr>
    <a:masterClrMapping/>
  </p:clrMapOvr>
  <p:transition spd="slow" advClick="0" advTm="1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descr="saulogo_yatay1b.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0138" y="5989638"/>
            <a:ext cx="1863725"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1"/>
          <p:cNvSpPr/>
          <p:nvPr/>
        </p:nvSpPr>
        <p:spPr>
          <a:xfrm>
            <a:off x="1331913" y="0"/>
            <a:ext cx="7812087" cy="6858000"/>
          </a:xfrm>
          <a:prstGeom prst="rect">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6" name="Rectangle 10"/>
          <p:cNvSpPr/>
          <p:nvPr/>
        </p:nvSpPr>
        <p:spPr bwMode="auto">
          <a:xfrm>
            <a:off x="-31750" y="260648"/>
            <a:ext cx="5611813" cy="863600"/>
          </a:xfrm>
          <a:prstGeom prst="rect">
            <a:avLst/>
          </a:prstGeom>
          <a:solidFill>
            <a:srgbClr val="0E22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tr-TR" sz="3200" dirty="0" smtClean="0"/>
              <a:t>DEĞER POTASI</a:t>
            </a:r>
          </a:p>
        </p:txBody>
      </p:sp>
      <p:pic>
        <p:nvPicPr>
          <p:cNvPr id="8" name="Resim 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rot="10800000">
            <a:off x="0" y="5957898"/>
            <a:ext cx="9144000" cy="135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Metin kutusu 8"/>
          <p:cNvSpPr txBox="1"/>
          <p:nvPr/>
        </p:nvSpPr>
        <p:spPr>
          <a:xfrm>
            <a:off x="1015746" y="1014983"/>
            <a:ext cx="7876734" cy="5078313"/>
          </a:xfrm>
          <a:prstGeom prst="rect">
            <a:avLst/>
          </a:prstGeom>
          <a:noFill/>
        </p:spPr>
        <p:txBody>
          <a:bodyPr wrap="square" rtlCol="0">
            <a:spAutoFit/>
          </a:bodyPr>
          <a:lstStyle/>
          <a:p>
            <a:pPr marL="285750" indent="-285750" algn="just">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 Amaç: </a:t>
            </a:r>
            <a:r>
              <a:rPr lang="tr-TR" dirty="0">
                <a:latin typeface="Times New Roman" pitchFamily="18" charset="0"/>
                <a:cs typeface="Times New Roman" pitchFamily="18" charset="0"/>
              </a:rPr>
              <a:t>Öğrencilerin konu ilgili farkındalıklarını arttırmak ve bakış açısı geliştirmelerini sağlamak</a:t>
            </a:r>
            <a:r>
              <a:rPr lang="tr-TR" b="1" dirty="0" smtClean="0">
                <a:solidFill>
                  <a:srgbClr val="003399"/>
                </a:solidFill>
                <a:latin typeface="Times New Roman" pitchFamily="18" charset="0"/>
                <a:cs typeface="Times New Roman" pitchFamily="18" charset="0"/>
              </a:rPr>
              <a:t> </a:t>
            </a:r>
          </a:p>
          <a:p>
            <a:pPr marL="285750" indent="-285750" algn="just">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Uygulama: </a:t>
            </a:r>
            <a:r>
              <a:rPr lang="tr-TR" dirty="0" smtClean="0">
                <a:latin typeface="Times New Roman" pitchFamily="18" charset="0"/>
                <a:cs typeface="Times New Roman" pitchFamily="18" charset="0"/>
              </a:rPr>
              <a:t>Sınıftan 4 kişilik iki grup oluşturulur. Oyun için materyal olarak bir pota ve basket topu kullanılır. Gruptaki ilk üç öğrenci birbirlerine yaklaşık birer metre uzaklıkta duracak şekilde yerleşirler. Yerleşmiş oldukları noktalar bir değeri ifade eder.. Basketi atacak dördüncü öğrenci ise öğretmenin potaya belirlediği uzaklıktaki çizgide durur. Öğrenciler değerin adını söyleyip cümle kurarak topu dördüncü öğrenciye ulaştırabilirlerse 10 puan ve basketi yaptıklarında 10 puan daha alırlar. Her basket sonrası gruptaki öğrenciler kayarak yer değiştirirler. Turlar sonunda en yüksek puanı alan grup oyunu kazanır</a:t>
            </a:r>
          </a:p>
          <a:p>
            <a:pPr marL="285750" indent="-285750" algn="just">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Düzey: </a:t>
            </a:r>
            <a:r>
              <a:rPr lang="tr-TR" dirty="0" smtClean="0">
                <a:latin typeface="Times New Roman" pitchFamily="18" charset="0"/>
                <a:cs typeface="Times New Roman" pitchFamily="18" charset="0"/>
              </a:rPr>
              <a:t>İçeriğe bağlı olarak farklı seviye gruplarında uygulanabilir.</a:t>
            </a:r>
          </a:p>
        </p:txBody>
      </p:sp>
      <p:sp>
        <p:nvSpPr>
          <p:cNvPr id="10" name="Dikdörtgen 9"/>
          <p:cNvSpPr/>
          <p:nvPr/>
        </p:nvSpPr>
        <p:spPr>
          <a:xfrm>
            <a:off x="5537965" y="5957898"/>
            <a:ext cx="792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hlinkClick r:id="rId4" action="ppaction://hlinkpres?slideindex=1&amp;slidetitle="/>
          </p:cNvPr>
          <p:cNvSpPr txBox="1"/>
          <p:nvPr/>
        </p:nvSpPr>
        <p:spPr>
          <a:xfrm>
            <a:off x="5580112" y="6012577"/>
            <a:ext cx="697627" cy="584775"/>
          </a:xfrm>
          <a:prstGeom prst="rect">
            <a:avLst/>
          </a:prstGeom>
          <a:noFill/>
        </p:spPr>
        <p:txBody>
          <a:bodyPr wrap="none" rtlCol="0">
            <a:spAutoFit/>
          </a:bodyPr>
          <a:lstStyle/>
          <a:p>
            <a:pPr algn="ctr"/>
            <a:r>
              <a:rPr lang="tr-TR" sz="1600" u="sng" dirty="0" smtClean="0">
                <a:solidFill>
                  <a:srgbClr val="003399"/>
                </a:solidFill>
                <a:latin typeface="Times New Roman" pitchFamily="18" charset="0"/>
                <a:cs typeface="Times New Roman" pitchFamily="18" charset="0"/>
                <a:hlinkClick r:id="rId5" action="ppaction://hlinksldjump"/>
              </a:rPr>
              <a:t>Örnek</a:t>
            </a:r>
            <a:endParaRPr lang="tr-TR" sz="1600" u="sng" dirty="0">
              <a:solidFill>
                <a:srgbClr val="003399"/>
              </a:solidFill>
              <a:latin typeface="Times New Roman" pitchFamily="18" charset="0"/>
              <a:cs typeface="Times New Roman" pitchFamily="18" charset="0"/>
              <a:hlinkClick r:id="rId5" action="ppaction://hlinksldjump"/>
            </a:endParaRPr>
          </a:p>
          <a:p>
            <a:pPr algn="ctr"/>
            <a:r>
              <a:rPr lang="tr-TR" sz="1600" dirty="0" smtClean="0">
                <a:latin typeface="Times New Roman" pitchFamily="18" charset="0"/>
                <a:cs typeface="Times New Roman" pitchFamily="18" charset="0"/>
                <a:hlinkClick r:id="rId5" action="ppaction://hlinksldjump"/>
              </a:rPr>
              <a:t>1</a:t>
            </a:r>
            <a:endParaRPr lang="tr-TR" sz="1600" dirty="0">
              <a:latin typeface="Times New Roman" pitchFamily="18" charset="0"/>
              <a:cs typeface="Times New Roman" pitchFamily="18" charset="0"/>
            </a:endParaRPr>
          </a:p>
        </p:txBody>
      </p:sp>
    </p:spTree>
    <p:extLst>
      <p:ext uri="{BB962C8B-B14F-4D97-AF65-F5344CB8AC3E}">
        <p14:creationId xmlns="" xmlns:p14="http://schemas.microsoft.com/office/powerpoint/2010/main" val="1486325125"/>
      </p:ext>
    </p:extLst>
  </p:cSld>
  <p:clrMapOvr>
    <a:masterClrMapping/>
  </p:clrMapOvr>
  <p:transition spd="slow" advClick="0" advTm="1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 13"/>
          <p:cNvGrpSpPr/>
          <p:nvPr/>
        </p:nvGrpSpPr>
        <p:grpSpPr>
          <a:xfrm>
            <a:off x="1900914" y="901025"/>
            <a:ext cx="5443220" cy="5408295"/>
            <a:chOff x="0" y="0"/>
            <a:chExt cx="2510155" cy="2294255"/>
          </a:xfrm>
        </p:grpSpPr>
        <p:sp>
          <p:nvSpPr>
            <p:cNvPr id="25" name="Dikdörtgen 24"/>
            <p:cNvSpPr/>
            <p:nvPr/>
          </p:nvSpPr>
          <p:spPr>
            <a:xfrm>
              <a:off x="0" y="0"/>
              <a:ext cx="2510155" cy="229425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tr-TR">
                <a:solidFill>
                  <a:prstClr val="black"/>
                </a:solidFill>
                <a:latin typeface="Calibri"/>
              </a:endParaRPr>
            </a:p>
          </p:txBody>
        </p:sp>
        <p:grpSp>
          <p:nvGrpSpPr>
            <p:cNvPr id="26" name="Grup 25"/>
            <p:cNvGrpSpPr/>
            <p:nvPr/>
          </p:nvGrpSpPr>
          <p:grpSpPr>
            <a:xfrm>
              <a:off x="336430" y="215661"/>
              <a:ext cx="1949040" cy="2078594"/>
              <a:chOff x="0" y="0"/>
              <a:chExt cx="1949040" cy="2078594"/>
            </a:xfrm>
          </p:grpSpPr>
          <p:grpSp>
            <p:nvGrpSpPr>
              <p:cNvPr id="27" name="Grup 26"/>
              <p:cNvGrpSpPr/>
              <p:nvPr/>
            </p:nvGrpSpPr>
            <p:grpSpPr>
              <a:xfrm>
                <a:off x="0" y="0"/>
                <a:ext cx="1285336" cy="1164565"/>
                <a:chOff x="0" y="0"/>
                <a:chExt cx="1285336" cy="1164565"/>
              </a:xfrm>
            </p:grpSpPr>
            <p:grpSp>
              <p:nvGrpSpPr>
                <p:cNvPr id="30" name="Grup 29"/>
                <p:cNvGrpSpPr/>
                <p:nvPr/>
              </p:nvGrpSpPr>
              <p:grpSpPr>
                <a:xfrm>
                  <a:off x="0" y="0"/>
                  <a:ext cx="250166" cy="1164565"/>
                  <a:chOff x="0" y="0"/>
                  <a:chExt cx="250166" cy="1164565"/>
                </a:xfrm>
              </p:grpSpPr>
              <p:sp>
                <p:nvSpPr>
                  <p:cNvPr id="39" name="Küp 38"/>
                  <p:cNvSpPr/>
                  <p:nvPr/>
                </p:nvSpPr>
                <p:spPr>
                  <a:xfrm>
                    <a:off x="0" y="0"/>
                    <a:ext cx="250166" cy="301924"/>
                  </a:xfrm>
                  <a:prstGeom prst="cube">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tr-TR">
                      <a:solidFill>
                        <a:prstClr val="white"/>
                      </a:solidFill>
                      <a:latin typeface="Calibri"/>
                    </a:endParaRPr>
                  </a:p>
                </p:txBody>
              </p:sp>
              <p:sp>
                <p:nvSpPr>
                  <p:cNvPr id="40" name="Küp 39"/>
                  <p:cNvSpPr/>
                  <p:nvPr/>
                </p:nvSpPr>
                <p:spPr>
                  <a:xfrm>
                    <a:off x="0" y="448573"/>
                    <a:ext cx="250166" cy="301924"/>
                  </a:xfrm>
                  <a:prstGeom prst="cube">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tr-TR">
                      <a:solidFill>
                        <a:prstClr val="white"/>
                      </a:solidFill>
                      <a:latin typeface="Calibri"/>
                    </a:endParaRPr>
                  </a:p>
                </p:txBody>
              </p:sp>
              <p:sp>
                <p:nvSpPr>
                  <p:cNvPr id="41" name="Küp 40"/>
                  <p:cNvSpPr/>
                  <p:nvPr/>
                </p:nvSpPr>
                <p:spPr>
                  <a:xfrm>
                    <a:off x="0" y="862641"/>
                    <a:ext cx="250166" cy="301924"/>
                  </a:xfrm>
                  <a:prstGeom prst="cube">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tr-TR">
                      <a:solidFill>
                        <a:prstClr val="white"/>
                      </a:solidFill>
                      <a:latin typeface="Calibri"/>
                    </a:endParaRPr>
                  </a:p>
                </p:txBody>
              </p:sp>
            </p:grpSp>
            <p:grpSp>
              <p:nvGrpSpPr>
                <p:cNvPr id="31" name="Grup 30"/>
                <p:cNvGrpSpPr/>
                <p:nvPr/>
              </p:nvGrpSpPr>
              <p:grpSpPr>
                <a:xfrm>
                  <a:off x="500333" y="0"/>
                  <a:ext cx="250166" cy="1164565"/>
                  <a:chOff x="0" y="0"/>
                  <a:chExt cx="250166" cy="1164565"/>
                </a:xfrm>
              </p:grpSpPr>
              <p:sp>
                <p:nvSpPr>
                  <p:cNvPr id="36" name="Küp 35"/>
                  <p:cNvSpPr/>
                  <p:nvPr/>
                </p:nvSpPr>
                <p:spPr>
                  <a:xfrm>
                    <a:off x="0" y="0"/>
                    <a:ext cx="250166" cy="301924"/>
                  </a:xfrm>
                  <a:prstGeom prst="cube">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tr-TR">
                      <a:solidFill>
                        <a:prstClr val="white"/>
                      </a:solidFill>
                      <a:latin typeface="Calibri"/>
                    </a:endParaRPr>
                  </a:p>
                </p:txBody>
              </p:sp>
              <p:sp>
                <p:nvSpPr>
                  <p:cNvPr id="37" name="Küp 36"/>
                  <p:cNvSpPr/>
                  <p:nvPr/>
                </p:nvSpPr>
                <p:spPr>
                  <a:xfrm>
                    <a:off x="0" y="448573"/>
                    <a:ext cx="250166" cy="301924"/>
                  </a:xfrm>
                  <a:prstGeom prst="cube">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tr-TR">
                      <a:solidFill>
                        <a:prstClr val="white"/>
                      </a:solidFill>
                      <a:latin typeface="Calibri"/>
                    </a:endParaRPr>
                  </a:p>
                </p:txBody>
              </p:sp>
              <p:sp>
                <p:nvSpPr>
                  <p:cNvPr id="38" name="Küp 37"/>
                  <p:cNvSpPr/>
                  <p:nvPr/>
                </p:nvSpPr>
                <p:spPr>
                  <a:xfrm>
                    <a:off x="0" y="862641"/>
                    <a:ext cx="250166" cy="301924"/>
                  </a:xfrm>
                  <a:prstGeom prst="cube">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tr-TR">
                      <a:solidFill>
                        <a:prstClr val="white"/>
                      </a:solidFill>
                      <a:latin typeface="Calibri"/>
                    </a:endParaRPr>
                  </a:p>
                </p:txBody>
              </p:sp>
            </p:grpSp>
            <p:grpSp>
              <p:nvGrpSpPr>
                <p:cNvPr id="32" name="Grup 31"/>
                <p:cNvGrpSpPr/>
                <p:nvPr/>
              </p:nvGrpSpPr>
              <p:grpSpPr>
                <a:xfrm>
                  <a:off x="1035170" y="0"/>
                  <a:ext cx="250166" cy="1164565"/>
                  <a:chOff x="0" y="0"/>
                  <a:chExt cx="250166" cy="1164565"/>
                </a:xfrm>
              </p:grpSpPr>
              <p:sp>
                <p:nvSpPr>
                  <p:cNvPr id="33" name="Küp 32"/>
                  <p:cNvSpPr/>
                  <p:nvPr/>
                </p:nvSpPr>
                <p:spPr>
                  <a:xfrm>
                    <a:off x="0" y="0"/>
                    <a:ext cx="250166" cy="301924"/>
                  </a:xfrm>
                  <a:prstGeom prst="cube">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tr-TR">
                      <a:solidFill>
                        <a:prstClr val="white"/>
                      </a:solidFill>
                      <a:latin typeface="Calibri"/>
                    </a:endParaRPr>
                  </a:p>
                </p:txBody>
              </p:sp>
              <p:sp>
                <p:nvSpPr>
                  <p:cNvPr id="34" name="Küp 33"/>
                  <p:cNvSpPr/>
                  <p:nvPr/>
                </p:nvSpPr>
                <p:spPr>
                  <a:xfrm>
                    <a:off x="0" y="448573"/>
                    <a:ext cx="250166" cy="301924"/>
                  </a:xfrm>
                  <a:prstGeom prst="cube">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tr-TR">
                      <a:solidFill>
                        <a:prstClr val="white"/>
                      </a:solidFill>
                      <a:latin typeface="Calibri"/>
                    </a:endParaRPr>
                  </a:p>
                </p:txBody>
              </p:sp>
              <p:sp>
                <p:nvSpPr>
                  <p:cNvPr id="35" name="Küp 34"/>
                  <p:cNvSpPr/>
                  <p:nvPr/>
                </p:nvSpPr>
                <p:spPr>
                  <a:xfrm>
                    <a:off x="0" y="862641"/>
                    <a:ext cx="250166" cy="301924"/>
                  </a:xfrm>
                  <a:prstGeom prst="cube">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tr-TR">
                      <a:solidFill>
                        <a:prstClr val="white"/>
                      </a:solidFill>
                      <a:latin typeface="Calibri"/>
                    </a:endParaRPr>
                  </a:p>
                </p:txBody>
              </p:sp>
            </p:grpSp>
          </p:grpSp>
          <p:sp>
            <p:nvSpPr>
              <p:cNvPr id="28" name="Dikdörtgen 27"/>
              <p:cNvSpPr/>
              <p:nvPr/>
            </p:nvSpPr>
            <p:spPr>
              <a:xfrm>
                <a:off x="345057" y="1975449"/>
                <a:ext cx="1164566" cy="10314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tr-TR">
                  <a:solidFill>
                    <a:prstClr val="white"/>
                  </a:solidFill>
                  <a:latin typeface="Calibri"/>
                </a:endParaRPr>
              </a:p>
            </p:txBody>
          </p:sp>
          <p:sp>
            <p:nvSpPr>
              <p:cNvPr id="29" name="Küp 28"/>
              <p:cNvSpPr/>
              <p:nvPr/>
            </p:nvSpPr>
            <p:spPr>
              <a:xfrm>
                <a:off x="1621236" y="1424121"/>
                <a:ext cx="327804" cy="431321"/>
              </a:xfrm>
              <a:prstGeom prst="cube">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tr-TR">
                  <a:solidFill>
                    <a:prstClr val="white"/>
                  </a:solidFill>
                  <a:latin typeface="Calibri"/>
                </a:endParaRPr>
              </a:p>
            </p:txBody>
          </p:sp>
        </p:grpSp>
      </p:grpSp>
      <p:grpSp>
        <p:nvGrpSpPr>
          <p:cNvPr id="15" name="Grup 14"/>
          <p:cNvGrpSpPr/>
          <p:nvPr/>
        </p:nvGrpSpPr>
        <p:grpSpPr>
          <a:xfrm>
            <a:off x="1649507" y="4255472"/>
            <a:ext cx="4720590" cy="1546948"/>
            <a:chOff x="0" y="0"/>
            <a:chExt cx="4720976" cy="1546948"/>
          </a:xfrm>
        </p:grpSpPr>
        <p:cxnSp>
          <p:nvCxnSpPr>
            <p:cNvPr id="19" name="Düz Bağlayıcı 18"/>
            <p:cNvCxnSpPr/>
            <p:nvPr/>
          </p:nvCxnSpPr>
          <p:spPr>
            <a:xfrm flipV="1">
              <a:off x="2107298" y="1316259"/>
              <a:ext cx="0" cy="230689"/>
            </a:xfrm>
            <a:prstGeom prst="line">
              <a:avLst/>
            </a:prstGeom>
          </p:spPr>
          <p:style>
            <a:lnRef idx="3">
              <a:schemeClr val="accent2"/>
            </a:lnRef>
            <a:fillRef idx="0">
              <a:schemeClr val="accent2"/>
            </a:fillRef>
            <a:effectRef idx="2">
              <a:schemeClr val="accent2"/>
            </a:effectRef>
            <a:fontRef idx="minor">
              <a:schemeClr val="tx1"/>
            </a:fontRef>
          </p:style>
        </p:cxnSp>
        <p:sp>
          <p:nvSpPr>
            <p:cNvPr id="20" name="Metin Kutusu 34"/>
            <p:cNvSpPr txBox="1"/>
            <p:nvPr/>
          </p:nvSpPr>
          <p:spPr>
            <a:xfrm>
              <a:off x="3912243" y="0"/>
              <a:ext cx="808733" cy="365760"/>
            </a:xfrm>
            <a:prstGeom prst="ellipse">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auto">
                <a:spcBef>
                  <a:spcPts val="0"/>
                </a:spcBef>
                <a:spcAft>
                  <a:spcPts val="0"/>
                </a:spcAft>
              </a:pPr>
              <a:r>
                <a:rPr lang="tr-TR" sz="1000" dirty="0">
                  <a:solidFill>
                    <a:prstClr val="black"/>
                  </a:solidFill>
                  <a:latin typeface="Times New Roman"/>
                  <a:ea typeface="Times New Roman"/>
                </a:rPr>
                <a:t>SABIR</a:t>
              </a:r>
              <a:endParaRPr lang="tr-TR" sz="1200" dirty="0">
                <a:solidFill>
                  <a:prstClr val="black"/>
                </a:solidFill>
                <a:latin typeface="Times New Roman"/>
                <a:ea typeface="Times New Roman"/>
              </a:endParaRPr>
            </a:p>
          </p:txBody>
        </p:sp>
        <p:sp>
          <p:nvSpPr>
            <p:cNvPr id="22" name="Serbest Form 21"/>
            <p:cNvSpPr/>
            <p:nvPr/>
          </p:nvSpPr>
          <p:spPr>
            <a:xfrm>
              <a:off x="637264" y="208344"/>
              <a:ext cx="3288486" cy="949125"/>
            </a:xfrm>
            <a:custGeom>
              <a:avLst/>
              <a:gdLst>
                <a:gd name="connsiteX0" fmla="*/ 3092373 w 3092373"/>
                <a:gd name="connsiteY0" fmla="*/ 0 h 949125"/>
                <a:gd name="connsiteX1" fmla="*/ 1541365 w 3092373"/>
                <a:gd name="connsiteY1" fmla="*/ 208345 h 949125"/>
                <a:gd name="connsiteX2" fmla="*/ 1932 w 3092373"/>
                <a:gd name="connsiteY2" fmla="*/ 46299 h 949125"/>
                <a:gd name="connsiteX3" fmla="*/ 1286722 w 3092373"/>
                <a:gd name="connsiteY3" fmla="*/ 949125 h 949125"/>
                <a:gd name="connsiteX0" fmla="*/ 3092057 w 3092057"/>
                <a:gd name="connsiteY0" fmla="*/ 11907 h 961032"/>
                <a:gd name="connsiteX1" fmla="*/ 1518023 w 3092057"/>
                <a:gd name="connsiteY1" fmla="*/ 81384 h 961032"/>
                <a:gd name="connsiteX2" fmla="*/ 1616 w 3092057"/>
                <a:gd name="connsiteY2" fmla="*/ 58206 h 961032"/>
                <a:gd name="connsiteX3" fmla="*/ 1286406 w 3092057"/>
                <a:gd name="connsiteY3" fmla="*/ 961032 h 961032"/>
                <a:gd name="connsiteX0" fmla="*/ 3288486 w 3288486"/>
                <a:gd name="connsiteY0" fmla="*/ 0 h 949125"/>
                <a:gd name="connsiteX1" fmla="*/ 1714452 w 3288486"/>
                <a:gd name="connsiteY1" fmla="*/ 69477 h 949125"/>
                <a:gd name="connsiteX2" fmla="*/ 1259 w 3288486"/>
                <a:gd name="connsiteY2" fmla="*/ 157417 h 949125"/>
                <a:gd name="connsiteX3" fmla="*/ 1482835 w 3288486"/>
                <a:gd name="connsiteY3" fmla="*/ 949125 h 949125"/>
              </a:gdLst>
              <a:ahLst/>
              <a:cxnLst>
                <a:cxn ang="0">
                  <a:pos x="connsiteX0" y="connsiteY0"/>
                </a:cxn>
                <a:cxn ang="0">
                  <a:pos x="connsiteX1" y="connsiteY1"/>
                </a:cxn>
                <a:cxn ang="0">
                  <a:pos x="connsiteX2" y="connsiteY2"/>
                </a:cxn>
                <a:cxn ang="0">
                  <a:pos x="connsiteX3" y="connsiteY3"/>
                </a:cxn>
              </a:cxnLst>
              <a:rect l="l" t="t" r="r" b="b"/>
              <a:pathLst>
                <a:path w="3288486" h="949125">
                  <a:moveTo>
                    <a:pt x="3288486" y="0"/>
                  </a:moveTo>
                  <a:cubicBezTo>
                    <a:pt x="2770518" y="100314"/>
                    <a:pt x="2262323" y="43241"/>
                    <a:pt x="1714452" y="69477"/>
                  </a:cubicBezTo>
                  <a:cubicBezTo>
                    <a:pt x="1166581" y="95713"/>
                    <a:pt x="39862" y="10809"/>
                    <a:pt x="1259" y="157417"/>
                  </a:cubicBezTo>
                  <a:cubicBezTo>
                    <a:pt x="-37344" y="304025"/>
                    <a:pt x="819220" y="559443"/>
                    <a:pt x="1482835" y="949125"/>
                  </a:cubicBez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tr-TR">
                <a:solidFill>
                  <a:prstClr val="black"/>
                </a:solidFill>
                <a:latin typeface="Calibri"/>
              </a:endParaRPr>
            </a:p>
          </p:txBody>
        </p:sp>
        <p:sp>
          <p:nvSpPr>
            <p:cNvPr id="23" name="Metin Kutusu 36"/>
            <p:cNvSpPr txBox="1"/>
            <p:nvPr/>
          </p:nvSpPr>
          <p:spPr>
            <a:xfrm>
              <a:off x="0" y="81023"/>
              <a:ext cx="821690" cy="365760"/>
            </a:xfrm>
            <a:prstGeom prst="ellipse">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auto">
                <a:spcBef>
                  <a:spcPts val="0"/>
                </a:spcBef>
                <a:spcAft>
                  <a:spcPts val="0"/>
                </a:spcAft>
              </a:pPr>
              <a:r>
                <a:rPr lang="tr-TR" sz="1000">
                  <a:solidFill>
                    <a:prstClr val="black"/>
                  </a:solidFill>
                  <a:latin typeface="Times New Roman"/>
                  <a:ea typeface="Times New Roman"/>
                </a:rPr>
                <a:t>SEVGİ</a:t>
              </a:r>
              <a:endParaRPr lang="tr-TR" sz="1200">
                <a:solidFill>
                  <a:prstClr val="black"/>
                </a:solidFill>
                <a:latin typeface="Times New Roman"/>
                <a:ea typeface="Times New Roman"/>
              </a:endParaRPr>
            </a:p>
          </p:txBody>
        </p:sp>
        <p:sp>
          <p:nvSpPr>
            <p:cNvPr id="24" name="Metin Kutusu 35"/>
            <p:cNvSpPr txBox="1"/>
            <p:nvPr/>
          </p:nvSpPr>
          <p:spPr>
            <a:xfrm>
              <a:off x="1979271" y="57874"/>
              <a:ext cx="825524" cy="365760"/>
            </a:xfrm>
            <a:prstGeom prst="ellipse">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auto">
                <a:spcBef>
                  <a:spcPts val="0"/>
                </a:spcBef>
                <a:spcAft>
                  <a:spcPts val="0"/>
                </a:spcAft>
              </a:pPr>
              <a:r>
                <a:rPr lang="tr-TR" sz="1000">
                  <a:solidFill>
                    <a:prstClr val="black"/>
                  </a:solidFill>
                  <a:latin typeface="Times New Roman"/>
                  <a:ea typeface="Times New Roman"/>
                </a:rPr>
                <a:t>SAYGI</a:t>
              </a:r>
              <a:endParaRPr lang="tr-TR" sz="1200">
                <a:solidFill>
                  <a:prstClr val="black"/>
                </a:solidFill>
                <a:latin typeface="Times New Roman"/>
                <a:ea typeface="Times New Roman"/>
              </a:endParaRPr>
            </a:p>
          </p:txBody>
        </p:sp>
      </p:grpSp>
      <p:sp>
        <p:nvSpPr>
          <p:cNvPr id="16" name="Metin Kutusu 40"/>
          <p:cNvSpPr txBox="1"/>
          <p:nvPr/>
        </p:nvSpPr>
        <p:spPr>
          <a:xfrm rot="16200000">
            <a:off x="4891631" y="2755755"/>
            <a:ext cx="2508885" cy="2889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fontAlgn="auto">
              <a:spcBef>
                <a:spcPts val="0"/>
              </a:spcBef>
              <a:spcAft>
                <a:spcPts val="0"/>
              </a:spcAft>
            </a:pPr>
            <a:r>
              <a:rPr lang="tr-TR" sz="1200" dirty="0">
                <a:solidFill>
                  <a:prstClr val="black"/>
                </a:solidFill>
                <a:latin typeface="Times New Roman"/>
                <a:ea typeface="Times New Roman"/>
              </a:rPr>
              <a:t>Ben sabrım, sabır irademi güçlendirir.</a:t>
            </a:r>
          </a:p>
        </p:txBody>
      </p:sp>
      <p:sp>
        <p:nvSpPr>
          <p:cNvPr id="17" name="Metin Kutusu 41"/>
          <p:cNvSpPr txBox="1"/>
          <p:nvPr/>
        </p:nvSpPr>
        <p:spPr>
          <a:xfrm rot="16200000">
            <a:off x="2850183" y="2322374"/>
            <a:ext cx="3406140" cy="2889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fontAlgn="auto">
              <a:spcBef>
                <a:spcPts val="0"/>
              </a:spcBef>
              <a:spcAft>
                <a:spcPts val="0"/>
              </a:spcAft>
            </a:pPr>
            <a:r>
              <a:rPr lang="tr-TR" sz="1200">
                <a:solidFill>
                  <a:prstClr val="black"/>
                </a:solidFill>
                <a:latin typeface="Times New Roman"/>
                <a:ea typeface="Times New Roman"/>
              </a:rPr>
              <a:t>Ben saygıyım, anneme saygımla cenneti hak ederim.</a:t>
            </a:r>
          </a:p>
        </p:txBody>
      </p:sp>
      <p:sp>
        <p:nvSpPr>
          <p:cNvPr id="18" name="Metin Kutusu 42"/>
          <p:cNvSpPr txBox="1"/>
          <p:nvPr/>
        </p:nvSpPr>
        <p:spPr>
          <a:xfrm rot="16200000">
            <a:off x="835426" y="2583566"/>
            <a:ext cx="2902585" cy="2889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fontAlgn="auto">
              <a:spcBef>
                <a:spcPts val="0"/>
              </a:spcBef>
              <a:spcAft>
                <a:spcPts val="0"/>
              </a:spcAft>
            </a:pPr>
            <a:r>
              <a:rPr lang="tr-TR" sz="1200">
                <a:solidFill>
                  <a:prstClr val="black"/>
                </a:solidFill>
                <a:latin typeface="Times New Roman"/>
                <a:ea typeface="Times New Roman"/>
              </a:rPr>
              <a:t>Ben sevgiyim, sevgim bütün canlılar içindir.</a:t>
            </a:r>
          </a:p>
        </p:txBody>
      </p:sp>
      <p:pic>
        <p:nvPicPr>
          <p:cNvPr id="42" name="Resim 41" descr="C:\Users\mzengin\Desktop\cinali.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50012" y="4553614"/>
            <a:ext cx="484505" cy="484505"/>
          </a:xfrm>
          <a:prstGeom prst="rect">
            <a:avLst/>
          </a:prstGeom>
          <a:noFill/>
          <a:ln>
            <a:noFill/>
          </a:ln>
        </p:spPr>
      </p:pic>
      <p:sp>
        <p:nvSpPr>
          <p:cNvPr id="43" name="Metin Kutusu 43"/>
          <p:cNvSpPr txBox="1"/>
          <p:nvPr/>
        </p:nvSpPr>
        <p:spPr>
          <a:xfrm>
            <a:off x="5345066" y="4336495"/>
            <a:ext cx="229870" cy="20828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auto">
              <a:spcBef>
                <a:spcPts val="0"/>
              </a:spcBef>
              <a:spcAft>
                <a:spcPts val="0"/>
              </a:spcAft>
            </a:pPr>
            <a:r>
              <a:rPr lang="tr-TR" sz="1200">
                <a:solidFill>
                  <a:prstClr val="black"/>
                </a:solidFill>
                <a:latin typeface="Times New Roman"/>
                <a:ea typeface="Times New Roman"/>
              </a:rPr>
              <a:t>1</a:t>
            </a:r>
          </a:p>
        </p:txBody>
      </p:sp>
      <p:pic>
        <p:nvPicPr>
          <p:cNvPr id="44" name="Resim 43" descr="C:\Users\mzengin\Desktop\cinali.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72791" y="4602268"/>
            <a:ext cx="484505" cy="484505"/>
          </a:xfrm>
          <a:prstGeom prst="rect">
            <a:avLst/>
          </a:prstGeom>
          <a:noFill/>
          <a:ln>
            <a:noFill/>
          </a:ln>
        </p:spPr>
      </p:pic>
      <p:sp>
        <p:nvSpPr>
          <p:cNvPr id="45" name="Metin Kutusu 43"/>
          <p:cNvSpPr txBox="1"/>
          <p:nvPr/>
        </p:nvSpPr>
        <p:spPr>
          <a:xfrm>
            <a:off x="4467845" y="4385149"/>
            <a:ext cx="229870" cy="20828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auto">
              <a:spcBef>
                <a:spcPts val="0"/>
              </a:spcBef>
              <a:spcAft>
                <a:spcPts val="0"/>
              </a:spcAft>
            </a:pPr>
            <a:r>
              <a:rPr lang="tr-TR" sz="1200" dirty="0" smtClean="0">
                <a:solidFill>
                  <a:prstClr val="black"/>
                </a:solidFill>
                <a:latin typeface="Times New Roman"/>
                <a:ea typeface="Times New Roman"/>
              </a:rPr>
              <a:t>2</a:t>
            </a:r>
            <a:endParaRPr lang="tr-TR" sz="1200" dirty="0">
              <a:solidFill>
                <a:prstClr val="black"/>
              </a:solidFill>
              <a:latin typeface="Times New Roman"/>
              <a:ea typeface="Times New Roman"/>
            </a:endParaRPr>
          </a:p>
        </p:txBody>
      </p:sp>
      <p:pic>
        <p:nvPicPr>
          <p:cNvPr id="46" name="Resim 45" descr="C:\Users\mzengin\Desktop\cinali.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2034" y="5002644"/>
            <a:ext cx="484505" cy="484505"/>
          </a:xfrm>
          <a:prstGeom prst="rect">
            <a:avLst/>
          </a:prstGeom>
          <a:noFill/>
          <a:ln>
            <a:noFill/>
          </a:ln>
        </p:spPr>
      </p:pic>
      <p:sp>
        <p:nvSpPr>
          <p:cNvPr id="47" name="Metin Kutusu 43"/>
          <p:cNvSpPr txBox="1"/>
          <p:nvPr/>
        </p:nvSpPr>
        <p:spPr>
          <a:xfrm>
            <a:off x="2067088" y="4785525"/>
            <a:ext cx="229870" cy="20828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auto">
              <a:spcBef>
                <a:spcPts val="0"/>
              </a:spcBef>
              <a:spcAft>
                <a:spcPts val="0"/>
              </a:spcAft>
            </a:pPr>
            <a:r>
              <a:rPr lang="tr-TR" sz="1200" dirty="0" smtClean="0">
                <a:solidFill>
                  <a:prstClr val="black"/>
                </a:solidFill>
                <a:latin typeface="Times New Roman"/>
                <a:ea typeface="Times New Roman"/>
              </a:rPr>
              <a:t>3</a:t>
            </a:r>
            <a:endParaRPr lang="tr-TR" sz="1200" dirty="0">
              <a:solidFill>
                <a:prstClr val="black"/>
              </a:solidFill>
              <a:latin typeface="Times New Roman"/>
              <a:ea typeface="Times New Roman"/>
            </a:endParaRPr>
          </a:p>
        </p:txBody>
      </p:sp>
      <p:pic>
        <p:nvPicPr>
          <p:cNvPr id="48" name="Resim 47" descr="C:\Users\mzengin\Desktop\cinali.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3781" y="5525920"/>
            <a:ext cx="484505" cy="484505"/>
          </a:xfrm>
          <a:prstGeom prst="rect">
            <a:avLst/>
          </a:prstGeom>
          <a:noFill/>
          <a:ln>
            <a:noFill/>
          </a:ln>
        </p:spPr>
      </p:pic>
      <p:sp>
        <p:nvSpPr>
          <p:cNvPr id="49" name="Metin Kutusu 43"/>
          <p:cNvSpPr txBox="1"/>
          <p:nvPr/>
        </p:nvSpPr>
        <p:spPr>
          <a:xfrm>
            <a:off x="3148835" y="5308801"/>
            <a:ext cx="229870" cy="20828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auto">
              <a:spcBef>
                <a:spcPts val="0"/>
              </a:spcBef>
              <a:spcAft>
                <a:spcPts val="0"/>
              </a:spcAft>
            </a:pPr>
            <a:r>
              <a:rPr lang="tr-TR" sz="1200" dirty="0" smtClean="0">
                <a:solidFill>
                  <a:prstClr val="black"/>
                </a:solidFill>
                <a:latin typeface="Times New Roman"/>
                <a:ea typeface="Times New Roman"/>
              </a:rPr>
              <a:t>4</a:t>
            </a:r>
            <a:endParaRPr lang="tr-TR" sz="1200" dirty="0">
              <a:solidFill>
                <a:prstClr val="black"/>
              </a:solidFill>
              <a:latin typeface="Times New Roman"/>
              <a:ea typeface="Times New Roman"/>
            </a:endParaRPr>
          </a:p>
        </p:txBody>
      </p:sp>
      <p:pic>
        <p:nvPicPr>
          <p:cNvPr id="50" name="Resim 49"/>
          <p:cNvPicPr/>
          <p:nvPr/>
        </p:nvPicPr>
        <p:blipFill>
          <a:blip r:embed="rId3" cstate="print">
            <a:extLst>
              <a:ext uri="{28A0092B-C50C-407E-A947-70E740481C1C}">
                <a14:useLocalDpi xmlns="" xmlns:a14="http://schemas.microsoft.com/office/drawing/2010/main" val="0"/>
              </a:ext>
            </a:extLst>
          </a:blip>
          <a:stretch>
            <a:fillRect/>
          </a:stretch>
        </p:blipFill>
        <p:spPr>
          <a:xfrm>
            <a:off x="5021030" y="5329198"/>
            <a:ext cx="648072" cy="438974"/>
          </a:xfrm>
          <a:prstGeom prst="rect">
            <a:avLst/>
          </a:prstGeom>
        </p:spPr>
      </p:pic>
      <p:sp>
        <p:nvSpPr>
          <p:cNvPr id="4" name="Oval 3"/>
          <p:cNvSpPr/>
          <p:nvPr/>
        </p:nvSpPr>
        <p:spPr>
          <a:xfrm>
            <a:off x="4582780" y="5193679"/>
            <a:ext cx="216024" cy="1881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Tree>
    <p:extLst>
      <p:ext uri="{BB962C8B-B14F-4D97-AF65-F5344CB8AC3E}">
        <p14:creationId xmlns="" xmlns:p14="http://schemas.microsoft.com/office/powerpoint/2010/main" val="3109244192"/>
      </p:ext>
    </p:extLst>
  </p:cSld>
  <p:clrMapOvr>
    <a:masterClrMapping/>
  </p:clrMapOvr>
  <p:transition spd="slow" advClick="0"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descr="saulogo_yatay1b.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0138" y="5989638"/>
            <a:ext cx="1863725"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1"/>
          <p:cNvSpPr/>
          <p:nvPr/>
        </p:nvSpPr>
        <p:spPr>
          <a:xfrm>
            <a:off x="1331913" y="0"/>
            <a:ext cx="7812087" cy="6858000"/>
          </a:xfrm>
          <a:prstGeom prst="rect">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6" name="Rectangle 10"/>
          <p:cNvSpPr/>
          <p:nvPr/>
        </p:nvSpPr>
        <p:spPr bwMode="auto">
          <a:xfrm>
            <a:off x="-31750" y="836613"/>
            <a:ext cx="5611813" cy="863600"/>
          </a:xfrm>
          <a:prstGeom prst="rect">
            <a:avLst/>
          </a:prstGeom>
          <a:solidFill>
            <a:srgbClr val="0E22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4" descr="saulogo_yatay2b.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881965" y="1028186"/>
            <a:ext cx="3718197" cy="528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Dikdörtgen 7"/>
          <p:cNvSpPr/>
          <p:nvPr/>
        </p:nvSpPr>
        <p:spPr>
          <a:xfrm>
            <a:off x="1727619" y="2420888"/>
            <a:ext cx="3300280" cy="158417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b="1" dirty="0">
                <a:latin typeface="Cambria" panose="02040503050406030204" pitchFamily="18" charset="0"/>
                <a:cs typeface="Times New Roman" panose="02020603050405020304" pitchFamily="18" charset="0"/>
              </a:rPr>
              <a:t>TEMEL DİNİ </a:t>
            </a:r>
            <a:r>
              <a:rPr lang="tr-TR" b="1" dirty="0" smtClean="0">
                <a:latin typeface="Cambria" panose="02040503050406030204" pitchFamily="18" charset="0"/>
                <a:cs typeface="Times New Roman" panose="02020603050405020304" pitchFamily="18" charset="0"/>
              </a:rPr>
              <a:t>BİLGİLERİN ÖĞRETİMİ</a:t>
            </a:r>
            <a:endParaRPr lang="tr-TR" b="1" dirty="0">
              <a:latin typeface="Cambria" panose="02040503050406030204" pitchFamily="18" charset="0"/>
              <a:cs typeface="Times New Roman" panose="02020603050405020304" pitchFamily="18" charset="0"/>
            </a:endParaRPr>
          </a:p>
          <a:p>
            <a:pPr algn="ctr"/>
            <a:r>
              <a:rPr lang="tr-TR" dirty="0" smtClean="0">
                <a:latin typeface="Cambria" panose="02040503050406030204" pitchFamily="18" charset="0"/>
              </a:rPr>
              <a:t>(İnanç, İbadet, Ahlak)</a:t>
            </a:r>
            <a:endParaRPr lang="tr-TR" dirty="0">
              <a:latin typeface="Cambria" panose="02040503050406030204" pitchFamily="18" charset="0"/>
            </a:endParaRPr>
          </a:p>
        </p:txBody>
      </p:sp>
      <p:sp>
        <p:nvSpPr>
          <p:cNvPr id="9" name="Dikdörtgen 8"/>
          <p:cNvSpPr/>
          <p:nvPr/>
        </p:nvSpPr>
        <p:spPr>
          <a:xfrm>
            <a:off x="1703555" y="4293096"/>
            <a:ext cx="3289896" cy="158417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b="1" dirty="0" smtClean="0">
                <a:latin typeface="Cambria" panose="02040503050406030204" pitchFamily="18" charset="0"/>
                <a:cs typeface="Times New Roman" panose="02020603050405020304" pitchFamily="18" charset="0"/>
              </a:rPr>
              <a:t>KUR’AN-I KERİM ÖĞRETİMİ</a:t>
            </a:r>
          </a:p>
          <a:p>
            <a:pPr algn="ctr"/>
            <a:r>
              <a:rPr lang="tr-TR" dirty="0">
                <a:latin typeface="Cambria" panose="02040503050406030204" pitchFamily="18" charset="0"/>
              </a:rPr>
              <a:t>(</a:t>
            </a:r>
            <a:r>
              <a:rPr lang="tr-TR" dirty="0" smtClean="0">
                <a:latin typeface="Cambria" panose="02040503050406030204" pitchFamily="18" charset="0"/>
              </a:rPr>
              <a:t>Harf Öğretimi-Sure Ezberleme</a:t>
            </a:r>
          </a:p>
          <a:p>
            <a:pPr algn="ctr"/>
            <a:r>
              <a:rPr lang="tr-TR" dirty="0" smtClean="0">
                <a:latin typeface="Cambria" panose="02040503050406030204" pitchFamily="18" charset="0"/>
              </a:rPr>
              <a:t>Meal Kullanımı)</a:t>
            </a:r>
            <a:endParaRPr lang="tr-TR" dirty="0">
              <a:latin typeface="Cambria" panose="02040503050406030204" pitchFamily="18" charset="0"/>
            </a:endParaRPr>
          </a:p>
        </p:txBody>
      </p:sp>
      <p:sp>
        <p:nvSpPr>
          <p:cNvPr id="10" name="Dikdörtgen 9"/>
          <p:cNvSpPr/>
          <p:nvPr/>
        </p:nvSpPr>
        <p:spPr>
          <a:xfrm>
            <a:off x="5519206" y="2420888"/>
            <a:ext cx="3289896" cy="158417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b="1" dirty="0">
                <a:latin typeface="Cambria" panose="02040503050406030204" pitchFamily="18" charset="0"/>
                <a:cs typeface="Times New Roman" panose="02020603050405020304" pitchFamily="18" charset="0"/>
              </a:rPr>
              <a:t>HZ. </a:t>
            </a:r>
            <a:r>
              <a:rPr lang="tr-TR" b="1" dirty="0" smtClean="0">
                <a:latin typeface="Cambria" panose="02040503050406030204" pitchFamily="18" charset="0"/>
                <a:cs typeface="Times New Roman" panose="02020603050405020304" pitchFamily="18" charset="0"/>
              </a:rPr>
              <a:t>PEYGAMBERİN ÖĞRETİMİ</a:t>
            </a:r>
            <a:endParaRPr lang="tr-TR" b="1" dirty="0">
              <a:latin typeface="Cambria" panose="02040503050406030204" pitchFamily="18" charset="0"/>
              <a:cs typeface="Times New Roman" panose="02020603050405020304" pitchFamily="18" charset="0"/>
            </a:endParaRPr>
          </a:p>
        </p:txBody>
      </p:sp>
      <p:sp>
        <p:nvSpPr>
          <p:cNvPr id="12" name="Dikdörtgen 11"/>
          <p:cNvSpPr/>
          <p:nvPr/>
        </p:nvSpPr>
        <p:spPr>
          <a:xfrm>
            <a:off x="5519206" y="4293096"/>
            <a:ext cx="3289896" cy="158417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b="1" dirty="0">
                <a:latin typeface="Cambria" panose="02040503050406030204" pitchFamily="18" charset="0"/>
                <a:cs typeface="Times New Roman" panose="02020603050405020304" pitchFamily="18" charset="0"/>
              </a:rPr>
              <a:t>DEĞERLERİN ÖĞRETİMİ</a:t>
            </a:r>
          </a:p>
        </p:txBody>
      </p:sp>
    </p:spTree>
    <p:extLst>
      <p:ext uri="{BB962C8B-B14F-4D97-AF65-F5344CB8AC3E}">
        <p14:creationId xmlns="" xmlns:p14="http://schemas.microsoft.com/office/powerpoint/2010/main" val="3096798531"/>
      </p:ext>
    </p:extLst>
  </p:cSld>
  <p:clrMapOvr>
    <a:masterClrMapping/>
  </p:clrMapOvr>
  <p:transition spd="slow" advClick="0" advTm="1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descr="saulogo_yatay1b.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0138" y="5989638"/>
            <a:ext cx="1863725"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1"/>
          <p:cNvSpPr/>
          <p:nvPr/>
        </p:nvSpPr>
        <p:spPr>
          <a:xfrm>
            <a:off x="1331913" y="0"/>
            <a:ext cx="7812087" cy="6858000"/>
          </a:xfrm>
          <a:prstGeom prst="rect">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pic>
        <p:nvPicPr>
          <p:cNvPr id="2" name="Picture 1"/>
          <p:cNvPicPr>
            <a:picLocks noChangeAspect="1"/>
          </p:cNvPicPr>
          <p:nvPr/>
        </p:nvPicPr>
        <p:blipFill>
          <a:blip r:embed="rId3"/>
          <a:stretch>
            <a:fillRect/>
          </a:stretch>
        </p:blipFill>
        <p:spPr>
          <a:xfrm rot="484719">
            <a:off x="2767323" y="266749"/>
            <a:ext cx="4457356" cy="6309357"/>
          </a:xfrm>
          <a:prstGeom prst="rect">
            <a:avLst/>
          </a:prstGeom>
        </p:spPr>
      </p:pic>
    </p:spTree>
    <p:extLst>
      <p:ext uri="{BB962C8B-B14F-4D97-AF65-F5344CB8AC3E}">
        <p14:creationId xmlns="" xmlns:p14="http://schemas.microsoft.com/office/powerpoint/2010/main" val="21493965"/>
      </p:ext>
    </p:extLst>
  </p:cSld>
  <p:clrMapOvr>
    <a:masterClrMapping/>
  </p:clrMapOvr>
  <p:transition spd="slow" advClick="0" advTm="1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Font typeface="Arial" charset="0"/>
                <a:buNone/>
              </a:pPr>
              <a:r>
                <a:rPr lang="tr-TR" sz="2000">
                  <a:solidFill>
                    <a:srgbClr val="FFFFFF"/>
                  </a:solidFill>
                </a:rPr>
                <a:t>www.sakarya.edu.tr</a:t>
              </a:r>
            </a:p>
          </p:txBody>
        </p:sp>
        <p:pic>
          <p:nvPicPr>
            <p:cNvPr id="4103" name="Picture 4" descr="saulogo_yatay2b.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099" name="Başlık 1"/>
          <p:cNvSpPr>
            <a:spLocks noGrp="1"/>
          </p:cNvSpPr>
          <p:nvPr>
            <p:ph type="title"/>
          </p:nvPr>
        </p:nvSpPr>
        <p:spPr>
          <a:xfrm>
            <a:off x="323528" y="2420888"/>
            <a:ext cx="8229600" cy="1143000"/>
          </a:xfrm>
        </p:spPr>
        <p:txBody>
          <a:bodyPr/>
          <a:lstStyle/>
          <a:p>
            <a:r>
              <a:rPr lang="tr-TR" sz="8000" dirty="0" smtClean="0">
                <a:latin typeface="Adobe Caslon Pro Bold" pitchFamily="18" charset="-94"/>
              </a:rPr>
              <a:t>SON</a:t>
            </a:r>
          </a:p>
        </p:txBody>
      </p:sp>
      <p:sp>
        <p:nvSpPr>
          <p:cNvPr id="2" name="Metin kutusu 1"/>
          <p:cNvSpPr txBox="1"/>
          <p:nvPr/>
        </p:nvSpPr>
        <p:spPr>
          <a:xfrm>
            <a:off x="3174579" y="4411883"/>
            <a:ext cx="3064962" cy="830997"/>
          </a:xfrm>
          <a:prstGeom prst="rect">
            <a:avLst/>
          </a:prstGeom>
          <a:noFill/>
        </p:spPr>
        <p:txBody>
          <a:bodyPr wrap="none" rtlCol="0">
            <a:spAutoFit/>
          </a:bodyPr>
          <a:lstStyle/>
          <a:p>
            <a:pPr algn="ctr"/>
            <a:r>
              <a:rPr lang="tr-TR" sz="2400" dirty="0" smtClean="0"/>
              <a:t>e-posta: </a:t>
            </a:r>
          </a:p>
          <a:p>
            <a:pPr algn="ctr"/>
            <a:r>
              <a:rPr lang="tr-TR" sz="2400" dirty="0" err="1" smtClean="0"/>
              <a:t>zengin@sakarya.edu.tr</a:t>
            </a:r>
            <a:endParaRPr lang="tr-TR" sz="2400" dirty="0"/>
          </a:p>
        </p:txBody>
      </p:sp>
    </p:spTree>
  </p:cSld>
  <p:clrMapOvr>
    <a:masterClrMapping/>
  </p:clrMapOvr>
  <p:transition spd="slow" advClick="0"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descr="saulogo_yatay1b.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0138" y="5989638"/>
            <a:ext cx="1863725"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1"/>
          <p:cNvSpPr/>
          <p:nvPr/>
        </p:nvSpPr>
        <p:spPr>
          <a:xfrm>
            <a:off x="1331913" y="0"/>
            <a:ext cx="7812087" cy="6858000"/>
          </a:xfrm>
          <a:prstGeom prst="rect">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6" name="Rectangle 10"/>
          <p:cNvSpPr/>
          <p:nvPr/>
        </p:nvSpPr>
        <p:spPr bwMode="auto">
          <a:xfrm>
            <a:off x="-31750" y="836613"/>
            <a:ext cx="5611813" cy="863600"/>
          </a:xfrm>
          <a:prstGeom prst="rect">
            <a:avLst/>
          </a:prstGeom>
          <a:solidFill>
            <a:srgbClr val="0E22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4" descr="saulogo_yatay2b.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881965" y="1028186"/>
            <a:ext cx="3718197" cy="528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ikdörtgen 1"/>
          <p:cNvSpPr/>
          <p:nvPr/>
        </p:nvSpPr>
        <p:spPr>
          <a:xfrm>
            <a:off x="1871549" y="2996952"/>
            <a:ext cx="6732813" cy="16561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3600" b="1" dirty="0">
                <a:latin typeface="Cambria" panose="02040503050406030204" pitchFamily="18" charset="0"/>
                <a:cs typeface="Times New Roman" panose="02020603050405020304" pitchFamily="18" charset="0"/>
              </a:rPr>
              <a:t>TEMEL DİNİ </a:t>
            </a:r>
            <a:r>
              <a:rPr lang="tr-TR" sz="3600" b="1" dirty="0" smtClean="0">
                <a:latin typeface="Cambria" panose="02040503050406030204" pitchFamily="18" charset="0"/>
                <a:cs typeface="Times New Roman" panose="02020603050405020304" pitchFamily="18" charset="0"/>
              </a:rPr>
              <a:t>BİLGİLERİN ÖĞRETİMİ</a:t>
            </a:r>
            <a:endParaRPr lang="tr-TR" sz="3600" b="1" dirty="0">
              <a:latin typeface="Cambria" panose="02040503050406030204" pitchFamily="18" charset="0"/>
              <a:cs typeface="Times New Roman" panose="02020603050405020304" pitchFamily="18" charset="0"/>
            </a:endParaRPr>
          </a:p>
          <a:p>
            <a:pPr algn="ctr"/>
            <a:r>
              <a:rPr lang="tr-TR" sz="2800" dirty="0" smtClean="0">
                <a:latin typeface="Cambria" panose="02040503050406030204" pitchFamily="18" charset="0"/>
              </a:rPr>
              <a:t>(İnanç, İbadet, Ahlak, vd.)</a:t>
            </a:r>
            <a:endParaRPr lang="tr-TR" sz="2800" dirty="0">
              <a:latin typeface="Cambria" panose="02040503050406030204" pitchFamily="18" charset="0"/>
            </a:endParaRPr>
          </a:p>
        </p:txBody>
      </p:sp>
    </p:spTree>
    <p:extLst>
      <p:ext uri="{BB962C8B-B14F-4D97-AF65-F5344CB8AC3E}">
        <p14:creationId xmlns="" xmlns:p14="http://schemas.microsoft.com/office/powerpoint/2010/main" val="285900066"/>
      </p:ext>
    </p:extLst>
  </p:cSld>
  <p:clrMapOvr>
    <a:masterClrMapping/>
  </p:clrMapOvr>
  <p:transition spd="slow" advClick="0"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descr="saulogo_yatay1b.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0138" y="5989638"/>
            <a:ext cx="1863725"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1"/>
          <p:cNvSpPr/>
          <p:nvPr/>
        </p:nvSpPr>
        <p:spPr>
          <a:xfrm>
            <a:off x="1331913" y="0"/>
            <a:ext cx="7812087" cy="6858000"/>
          </a:xfrm>
          <a:prstGeom prst="rect">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6" name="Rectangle 10"/>
          <p:cNvSpPr/>
          <p:nvPr/>
        </p:nvSpPr>
        <p:spPr bwMode="auto">
          <a:xfrm>
            <a:off x="-31750" y="836613"/>
            <a:ext cx="5611813" cy="863600"/>
          </a:xfrm>
          <a:prstGeom prst="rect">
            <a:avLst/>
          </a:prstGeom>
          <a:solidFill>
            <a:srgbClr val="0E22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tr-TR" sz="3600" dirty="0" smtClean="0"/>
              <a:t>DOĞRU YOL DOĞRU HİKAYE</a:t>
            </a:r>
            <a:endParaRPr lang="en-US" sz="3600" dirty="0"/>
          </a:p>
        </p:txBody>
      </p:sp>
      <p:sp>
        <p:nvSpPr>
          <p:cNvPr id="8" name="Metin kutusu 7"/>
          <p:cNvSpPr txBox="1"/>
          <p:nvPr/>
        </p:nvSpPr>
        <p:spPr>
          <a:xfrm>
            <a:off x="1015746" y="2060848"/>
            <a:ext cx="7948742" cy="3416320"/>
          </a:xfrm>
          <a:prstGeom prst="rect">
            <a:avLst/>
          </a:prstGeom>
          <a:noFill/>
        </p:spPr>
        <p:txBody>
          <a:bodyPr wrap="square" rtlCol="0">
            <a:spAutoFit/>
          </a:bodyPr>
          <a:lstStyle/>
          <a:p>
            <a:pPr marL="285750" indent="-285750" algn="just">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 Amaç: </a:t>
            </a:r>
            <a:r>
              <a:rPr lang="tr-TR" dirty="0">
                <a:latin typeface="Times New Roman" pitchFamily="18" charset="0"/>
                <a:cs typeface="Times New Roman" pitchFamily="18" charset="0"/>
              </a:rPr>
              <a:t>Öğrencilerin kavramlar arası ilişki kurabilmesini ve bu ilişkiyi açıklayabilmesini sağlamak</a:t>
            </a:r>
            <a:r>
              <a:rPr lang="tr-TR" dirty="0" smtClean="0">
                <a:latin typeface="Times New Roman" pitchFamily="18" charset="0"/>
                <a:cs typeface="Times New Roman" pitchFamily="18" charset="0"/>
              </a:rPr>
              <a:t>.</a:t>
            </a:r>
          </a:p>
          <a:p>
            <a:pPr marL="285750" indent="-285750" algn="just">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Uygulama: </a:t>
            </a:r>
            <a:r>
              <a:rPr lang="tr-TR" dirty="0" smtClean="0">
                <a:latin typeface="Times New Roman" pitchFamily="18" charset="0"/>
                <a:cs typeface="Times New Roman" pitchFamily="18" charset="0"/>
              </a:rPr>
              <a:t>Gruplar şeklinde oynanır. Oyunun amacı yol ayrımlarında verilmiş kavramların arasındaki ilişkiyi tahmin ederek yolda ilerleyip sona ulaşmaktır. Öğrencilerden yolu belirledikten sonra yol üzerindeki kavramları açıklayıp aralarındaki ilişkiyi belirlemeleri istenir.</a:t>
            </a:r>
            <a:endParaRPr lang="tr-TR" b="1" dirty="0" smtClean="0">
              <a:solidFill>
                <a:srgbClr val="003399"/>
              </a:solidFill>
              <a:latin typeface="Times New Roman" pitchFamily="18" charset="0"/>
              <a:cs typeface="Times New Roman" pitchFamily="18" charset="0"/>
            </a:endParaRPr>
          </a:p>
          <a:p>
            <a:pPr marL="285750" indent="-285750" algn="just">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 Düzey: </a:t>
            </a:r>
            <a:r>
              <a:rPr lang="tr-TR" dirty="0" smtClean="0">
                <a:latin typeface="Times New Roman" pitchFamily="18" charset="0"/>
                <a:cs typeface="Times New Roman" pitchFamily="18" charset="0"/>
              </a:rPr>
              <a:t>Öğrenci ve sınıf seviyesi dikkate alınarak farklı öğrenme alanlarında uygulanabilir. </a:t>
            </a:r>
            <a:endParaRPr lang="tr-TR" b="1" dirty="0">
              <a:solidFill>
                <a:srgbClr val="003399"/>
              </a:solidFill>
              <a:latin typeface="Times New Roman" pitchFamily="18" charset="0"/>
              <a:cs typeface="Times New Roman" pitchFamily="18" charset="0"/>
            </a:endParaRPr>
          </a:p>
        </p:txBody>
      </p:sp>
      <p:pic>
        <p:nvPicPr>
          <p:cNvPr id="10" name="Resim 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rot="10800000">
            <a:off x="0" y="5957898"/>
            <a:ext cx="9144000" cy="135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ikdörtgen 1"/>
          <p:cNvSpPr/>
          <p:nvPr/>
        </p:nvSpPr>
        <p:spPr>
          <a:xfrm>
            <a:off x="5724128" y="5957898"/>
            <a:ext cx="792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5771314" y="6061376"/>
            <a:ext cx="697627" cy="584775"/>
          </a:xfrm>
          <a:prstGeom prst="rect">
            <a:avLst/>
          </a:prstGeom>
          <a:noFill/>
        </p:spPr>
        <p:txBody>
          <a:bodyPr wrap="none" rtlCol="0">
            <a:spAutoFit/>
          </a:bodyPr>
          <a:lstStyle/>
          <a:p>
            <a:pPr algn="ctr"/>
            <a:r>
              <a:rPr lang="tr-TR" sz="1600" dirty="0" smtClean="0">
                <a:latin typeface="Times New Roman" pitchFamily="18" charset="0"/>
                <a:cs typeface="Times New Roman" pitchFamily="18" charset="0"/>
                <a:hlinkClick r:id="rId4" action="ppaction://hlinksldjump"/>
              </a:rPr>
              <a:t>Örnek</a:t>
            </a:r>
          </a:p>
          <a:p>
            <a:pPr algn="ctr"/>
            <a:r>
              <a:rPr lang="tr-TR" sz="1600" dirty="0">
                <a:latin typeface="Times New Roman" pitchFamily="18" charset="0"/>
                <a:cs typeface="Times New Roman" pitchFamily="18" charset="0"/>
                <a:hlinkClick r:id="rId4" action="ppaction://hlinksldjump"/>
              </a:rPr>
              <a:t>1</a:t>
            </a:r>
            <a:endParaRPr lang="tr-TR" sz="1600" dirty="0">
              <a:latin typeface="Times New Roman" pitchFamily="18" charset="0"/>
              <a:cs typeface="Times New Roman" pitchFamily="18" charset="0"/>
            </a:endParaRPr>
          </a:p>
        </p:txBody>
      </p:sp>
      <p:sp>
        <p:nvSpPr>
          <p:cNvPr id="12" name="Dikdörtgen 11"/>
          <p:cNvSpPr/>
          <p:nvPr/>
        </p:nvSpPr>
        <p:spPr>
          <a:xfrm>
            <a:off x="6864289" y="5972806"/>
            <a:ext cx="792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7995414" y="5972806"/>
            <a:ext cx="792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3364506809"/>
      </p:ext>
    </p:extLst>
  </p:cSld>
  <p:clrMapOvr>
    <a:masterClrMapping/>
  </p:clrMapOvr>
  <p:transition spd="slow" advClick="0" advTm="1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etin kutusu 21"/>
          <p:cNvSpPr txBox="1"/>
          <p:nvPr/>
        </p:nvSpPr>
        <p:spPr>
          <a:xfrm>
            <a:off x="1967886" y="937722"/>
            <a:ext cx="813621" cy="369332"/>
          </a:xfrm>
          <a:prstGeom prst="rect">
            <a:avLst/>
          </a:prstGeom>
          <a:noFill/>
        </p:spPr>
        <p:txBody>
          <a:bodyPr wrap="none" rtlCol="0">
            <a:spAutoFit/>
          </a:bodyPr>
          <a:lstStyle/>
          <a:p>
            <a:pPr fontAlgn="auto">
              <a:spcBef>
                <a:spcPts val="0"/>
              </a:spcBef>
              <a:spcAft>
                <a:spcPts val="0"/>
              </a:spcAft>
            </a:pPr>
            <a:r>
              <a:rPr lang="tr-TR" dirty="0">
                <a:solidFill>
                  <a:prstClr val="black"/>
                </a:solidFill>
                <a:latin typeface="Calibri"/>
                <a:cs typeface="+mn-cs"/>
              </a:rPr>
              <a:t>M</a:t>
            </a:r>
            <a:r>
              <a:rPr lang="tr-TR" dirty="0" smtClean="0">
                <a:solidFill>
                  <a:prstClr val="black"/>
                </a:solidFill>
                <a:latin typeface="Calibri"/>
                <a:cs typeface="+mn-cs"/>
              </a:rPr>
              <a:t>ekke</a:t>
            </a:r>
            <a:endParaRPr lang="tr-TR" dirty="0">
              <a:solidFill>
                <a:prstClr val="black"/>
              </a:solidFill>
              <a:latin typeface="Calibri"/>
              <a:cs typeface="+mn-cs"/>
            </a:endParaRPr>
          </a:p>
        </p:txBody>
      </p:sp>
      <p:sp>
        <p:nvSpPr>
          <p:cNvPr id="23" name="Metin kutusu 22"/>
          <p:cNvSpPr txBox="1"/>
          <p:nvPr/>
        </p:nvSpPr>
        <p:spPr>
          <a:xfrm>
            <a:off x="3069539" y="215568"/>
            <a:ext cx="512897" cy="369332"/>
          </a:xfrm>
          <a:prstGeom prst="rect">
            <a:avLst/>
          </a:prstGeom>
          <a:noFill/>
        </p:spPr>
        <p:txBody>
          <a:bodyPr wrap="none" rtlCol="0">
            <a:spAutoFit/>
          </a:bodyPr>
          <a:lstStyle/>
          <a:p>
            <a:pPr fontAlgn="auto">
              <a:spcBef>
                <a:spcPts val="0"/>
              </a:spcBef>
              <a:spcAft>
                <a:spcPts val="0"/>
              </a:spcAft>
            </a:pPr>
            <a:r>
              <a:rPr lang="tr-TR" dirty="0" err="1" smtClean="0">
                <a:solidFill>
                  <a:prstClr val="black"/>
                </a:solidFill>
                <a:latin typeface="Calibri"/>
                <a:cs typeface="+mn-cs"/>
              </a:rPr>
              <a:t>Taif</a:t>
            </a:r>
            <a:endParaRPr lang="tr-TR" dirty="0">
              <a:solidFill>
                <a:prstClr val="black"/>
              </a:solidFill>
              <a:latin typeface="Calibri"/>
              <a:cs typeface="+mn-cs"/>
            </a:endParaRPr>
          </a:p>
        </p:txBody>
      </p:sp>
      <p:sp>
        <p:nvSpPr>
          <p:cNvPr id="24" name="Metin kutusu 23"/>
          <p:cNvSpPr txBox="1"/>
          <p:nvPr/>
        </p:nvSpPr>
        <p:spPr>
          <a:xfrm>
            <a:off x="1544850" y="2034714"/>
            <a:ext cx="567848" cy="369332"/>
          </a:xfrm>
          <a:prstGeom prst="rect">
            <a:avLst/>
          </a:prstGeom>
          <a:noFill/>
        </p:spPr>
        <p:txBody>
          <a:bodyPr wrap="none" rtlCol="0">
            <a:spAutoFit/>
          </a:bodyPr>
          <a:lstStyle/>
          <a:p>
            <a:pPr fontAlgn="auto">
              <a:spcBef>
                <a:spcPts val="0"/>
              </a:spcBef>
              <a:spcAft>
                <a:spcPts val="0"/>
              </a:spcAft>
            </a:pPr>
            <a:r>
              <a:rPr lang="tr-TR" dirty="0" err="1" smtClean="0">
                <a:solidFill>
                  <a:prstClr val="black"/>
                </a:solidFill>
                <a:latin typeface="Calibri"/>
                <a:cs typeface="+mn-cs"/>
              </a:rPr>
              <a:t>Hira</a:t>
            </a:r>
            <a:endParaRPr lang="tr-TR" dirty="0">
              <a:solidFill>
                <a:prstClr val="black"/>
              </a:solidFill>
              <a:latin typeface="Calibri"/>
              <a:cs typeface="+mn-cs"/>
            </a:endParaRPr>
          </a:p>
        </p:txBody>
      </p:sp>
      <p:sp>
        <p:nvSpPr>
          <p:cNvPr id="25" name="Metin kutusu 24"/>
          <p:cNvSpPr txBox="1"/>
          <p:nvPr/>
        </p:nvSpPr>
        <p:spPr>
          <a:xfrm>
            <a:off x="5724376" y="437634"/>
            <a:ext cx="1126719" cy="369332"/>
          </a:xfrm>
          <a:prstGeom prst="rect">
            <a:avLst/>
          </a:prstGeom>
          <a:noFill/>
        </p:spPr>
        <p:txBody>
          <a:bodyPr wrap="none" rtlCol="0">
            <a:spAutoFit/>
          </a:bodyPr>
          <a:lstStyle/>
          <a:p>
            <a:pPr fontAlgn="auto">
              <a:spcBef>
                <a:spcPts val="0"/>
              </a:spcBef>
              <a:spcAft>
                <a:spcPts val="0"/>
              </a:spcAft>
            </a:pPr>
            <a:r>
              <a:rPr lang="tr-TR" dirty="0" smtClean="0">
                <a:solidFill>
                  <a:prstClr val="black"/>
                </a:solidFill>
                <a:latin typeface="Calibri"/>
                <a:cs typeface="+mn-cs"/>
              </a:rPr>
              <a:t>Hz. Hatice</a:t>
            </a:r>
            <a:endParaRPr lang="tr-TR" dirty="0">
              <a:solidFill>
                <a:prstClr val="black"/>
              </a:solidFill>
              <a:latin typeface="Calibri"/>
              <a:cs typeface="+mn-cs"/>
            </a:endParaRPr>
          </a:p>
        </p:txBody>
      </p:sp>
      <p:sp>
        <p:nvSpPr>
          <p:cNvPr id="26" name="Metin kutusu 25"/>
          <p:cNvSpPr txBox="1"/>
          <p:nvPr/>
        </p:nvSpPr>
        <p:spPr>
          <a:xfrm>
            <a:off x="4653194" y="2178730"/>
            <a:ext cx="1168269" cy="369332"/>
          </a:xfrm>
          <a:prstGeom prst="rect">
            <a:avLst/>
          </a:prstGeom>
          <a:noFill/>
        </p:spPr>
        <p:txBody>
          <a:bodyPr wrap="none" rtlCol="0">
            <a:spAutoFit/>
          </a:bodyPr>
          <a:lstStyle/>
          <a:p>
            <a:pPr fontAlgn="auto">
              <a:spcBef>
                <a:spcPts val="0"/>
              </a:spcBef>
              <a:spcAft>
                <a:spcPts val="0"/>
              </a:spcAft>
            </a:pPr>
            <a:r>
              <a:rPr lang="tr-TR" dirty="0" smtClean="0">
                <a:solidFill>
                  <a:prstClr val="black"/>
                </a:solidFill>
                <a:latin typeface="Calibri"/>
                <a:cs typeface="+mn-cs"/>
              </a:rPr>
              <a:t>Hz. Hamza</a:t>
            </a:r>
            <a:endParaRPr lang="tr-TR" dirty="0">
              <a:solidFill>
                <a:prstClr val="black"/>
              </a:solidFill>
              <a:latin typeface="Calibri"/>
              <a:cs typeface="+mn-cs"/>
            </a:endParaRPr>
          </a:p>
        </p:txBody>
      </p:sp>
      <p:sp>
        <p:nvSpPr>
          <p:cNvPr id="27" name="Metin kutusu 26"/>
          <p:cNvSpPr txBox="1"/>
          <p:nvPr/>
        </p:nvSpPr>
        <p:spPr>
          <a:xfrm>
            <a:off x="6369349" y="1172521"/>
            <a:ext cx="1308371" cy="369332"/>
          </a:xfrm>
          <a:prstGeom prst="rect">
            <a:avLst/>
          </a:prstGeom>
          <a:noFill/>
        </p:spPr>
        <p:txBody>
          <a:bodyPr wrap="none" rtlCol="0">
            <a:spAutoFit/>
          </a:bodyPr>
          <a:lstStyle/>
          <a:p>
            <a:pPr fontAlgn="auto">
              <a:spcBef>
                <a:spcPts val="0"/>
              </a:spcBef>
              <a:spcAft>
                <a:spcPts val="0"/>
              </a:spcAft>
            </a:pPr>
            <a:r>
              <a:rPr lang="tr-TR" dirty="0" smtClean="0">
                <a:solidFill>
                  <a:prstClr val="black"/>
                </a:solidFill>
                <a:latin typeface="Calibri"/>
                <a:cs typeface="+mn-cs"/>
              </a:rPr>
              <a:t>Hz.Ebubekir</a:t>
            </a:r>
            <a:endParaRPr lang="tr-TR" dirty="0">
              <a:solidFill>
                <a:prstClr val="black"/>
              </a:solidFill>
              <a:latin typeface="Calibri"/>
              <a:cs typeface="+mn-cs"/>
            </a:endParaRPr>
          </a:p>
        </p:txBody>
      </p:sp>
      <p:sp>
        <p:nvSpPr>
          <p:cNvPr id="28" name="Metin kutusu 27"/>
          <p:cNvSpPr txBox="1"/>
          <p:nvPr/>
        </p:nvSpPr>
        <p:spPr>
          <a:xfrm>
            <a:off x="6763908" y="2740278"/>
            <a:ext cx="184731" cy="369332"/>
          </a:xfrm>
          <a:prstGeom prst="rect">
            <a:avLst/>
          </a:prstGeom>
          <a:noFill/>
        </p:spPr>
        <p:txBody>
          <a:bodyPr wrap="none" rtlCol="0">
            <a:spAutoFit/>
          </a:bodyPr>
          <a:lstStyle/>
          <a:p>
            <a:pPr fontAlgn="auto">
              <a:spcBef>
                <a:spcPts val="0"/>
              </a:spcBef>
              <a:spcAft>
                <a:spcPts val="0"/>
              </a:spcAft>
            </a:pPr>
            <a:endParaRPr lang="tr-TR" dirty="0">
              <a:solidFill>
                <a:prstClr val="black"/>
              </a:solidFill>
              <a:latin typeface="Calibri"/>
              <a:cs typeface="+mn-cs"/>
            </a:endParaRPr>
          </a:p>
        </p:txBody>
      </p:sp>
      <p:sp>
        <p:nvSpPr>
          <p:cNvPr id="29" name="Metin kutusu 28"/>
          <p:cNvSpPr txBox="1"/>
          <p:nvPr/>
        </p:nvSpPr>
        <p:spPr>
          <a:xfrm>
            <a:off x="6781916" y="3066444"/>
            <a:ext cx="589072" cy="369332"/>
          </a:xfrm>
          <a:prstGeom prst="rect">
            <a:avLst/>
          </a:prstGeom>
          <a:noFill/>
        </p:spPr>
        <p:txBody>
          <a:bodyPr wrap="none" rtlCol="0">
            <a:spAutoFit/>
          </a:bodyPr>
          <a:lstStyle/>
          <a:p>
            <a:pPr fontAlgn="auto">
              <a:spcBef>
                <a:spcPts val="0"/>
              </a:spcBef>
              <a:spcAft>
                <a:spcPts val="0"/>
              </a:spcAft>
            </a:pPr>
            <a:r>
              <a:rPr lang="tr-TR" dirty="0" smtClean="0">
                <a:solidFill>
                  <a:prstClr val="black"/>
                </a:solidFill>
                <a:latin typeface="Calibri"/>
                <a:cs typeface="+mn-cs"/>
              </a:rPr>
              <a:t>Sevr</a:t>
            </a:r>
            <a:endParaRPr lang="tr-TR" dirty="0">
              <a:solidFill>
                <a:prstClr val="black"/>
              </a:solidFill>
              <a:latin typeface="Calibri"/>
              <a:cs typeface="+mn-cs"/>
            </a:endParaRPr>
          </a:p>
        </p:txBody>
      </p:sp>
      <p:sp>
        <p:nvSpPr>
          <p:cNvPr id="30" name="Metin kutusu 29"/>
          <p:cNvSpPr txBox="1"/>
          <p:nvPr/>
        </p:nvSpPr>
        <p:spPr>
          <a:xfrm>
            <a:off x="7413096" y="4262472"/>
            <a:ext cx="753861" cy="369332"/>
          </a:xfrm>
          <a:prstGeom prst="rect">
            <a:avLst/>
          </a:prstGeom>
          <a:noFill/>
        </p:spPr>
        <p:txBody>
          <a:bodyPr wrap="none" rtlCol="0">
            <a:spAutoFit/>
          </a:bodyPr>
          <a:lstStyle/>
          <a:p>
            <a:pPr fontAlgn="auto">
              <a:spcBef>
                <a:spcPts val="0"/>
              </a:spcBef>
              <a:spcAft>
                <a:spcPts val="0"/>
              </a:spcAft>
            </a:pPr>
            <a:r>
              <a:rPr lang="tr-TR" dirty="0" smtClean="0">
                <a:solidFill>
                  <a:prstClr val="black"/>
                </a:solidFill>
                <a:latin typeface="Calibri"/>
                <a:cs typeface="+mn-cs"/>
              </a:rPr>
              <a:t>Arafat</a:t>
            </a:r>
            <a:endParaRPr lang="tr-TR" dirty="0">
              <a:solidFill>
                <a:prstClr val="black"/>
              </a:solidFill>
              <a:latin typeface="Calibri"/>
              <a:cs typeface="+mn-cs"/>
            </a:endParaRPr>
          </a:p>
        </p:txBody>
      </p:sp>
      <p:sp>
        <p:nvSpPr>
          <p:cNvPr id="31" name="Metin kutusu 30"/>
          <p:cNvSpPr txBox="1"/>
          <p:nvPr/>
        </p:nvSpPr>
        <p:spPr>
          <a:xfrm>
            <a:off x="8337756" y="4045540"/>
            <a:ext cx="535724" cy="369332"/>
          </a:xfrm>
          <a:prstGeom prst="rect">
            <a:avLst/>
          </a:prstGeom>
          <a:noFill/>
        </p:spPr>
        <p:txBody>
          <a:bodyPr wrap="none" rtlCol="0">
            <a:spAutoFit/>
          </a:bodyPr>
          <a:lstStyle/>
          <a:p>
            <a:pPr fontAlgn="auto">
              <a:spcBef>
                <a:spcPts val="0"/>
              </a:spcBef>
              <a:spcAft>
                <a:spcPts val="0"/>
              </a:spcAft>
            </a:pPr>
            <a:r>
              <a:rPr lang="tr-TR" dirty="0" smtClean="0">
                <a:solidFill>
                  <a:prstClr val="black"/>
                </a:solidFill>
                <a:latin typeface="Calibri"/>
                <a:cs typeface="+mn-cs"/>
              </a:rPr>
              <a:t>Nur</a:t>
            </a:r>
            <a:endParaRPr lang="tr-TR" dirty="0">
              <a:solidFill>
                <a:prstClr val="black"/>
              </a:solidFill>
              <a:latin typeface="Calibri"/>
              <a:cs typeface="+mn-cs"/>
            </a:endParaRPr>
          </a:p>
        </p:txBody>
      </p:sp>
      <p:sp>
        <p:nvSpPr>
          <p:cNvPr id="32" name="Metin kutusu 31"/>
          <p:cNvSpPr txBox="1"/>
          <p:nvPr/>
        </p:nvSpPr>
        <p:spPr>
          <a:xfrm>
            <a:off x="5485920" y="5864025"/>
            <a:ext cx="655564" cy="369332"/>
          </a:xfrm>
          <a:prstGeom prst="rect">
            <a:avLst/>
          </a:prstGeom>
          <a:noFill/>
        </p:spPr>
        <p:txBody>
          <a:bodyPr wrap="none" rtlCol="0">
            <a:spAutoFit/>
          </a:bodyPr>
          <a:lstStyle/>
          <a:p>
            <a:pPr fontAlgn="auto">
              <a:spcBef>
                <a:spcPts val="0"/>
              </a:spcBef>
              <a:spcAft>
                <a:spcPts val="0"/>
              </a:spcAft>
            </a:pPr>
            <a:r>
              <a:rPr lang="tr-TR" dirty="0" err="1" smtClean="0">
                <a:solidFill>
                  <a:prstClr val="black"/>
                </a:solidFill>
                <a:latin typeface="Calibri"/>
                <a:cs typeface="+mn-cs"/>
              </a:rPr>
              <a:t>Kuba</a:t>
            </a:r>
            <a:endParaRPr lang="tr-TR" dirty="0">
              <a:solidFill>
                <a:prstClr val="black"/>
              </a:solidFill>
              <a:latin typeface="Calibri"/>
              <a:cs typeface="+mn-cs"/>
            </a:endParaRPr>
          </a:p>
        </p:txBody>
      </p:sp>
      <p:sp>
        <p:nvSpPr>
          <p:cNvPr id="33" name="Metin kutusu 32"/>
          <p:cNvSpPr txBox="1"/>
          <p:nvPr/>
        </p:nvSpPr>
        <p:spPr>
          <a:xfrm>
            <a:off x="3404735" y="3347700"/>
            <a:ext cx="1693541" cy="369332"/>
          </a:xfrm>
          <a:prstGeom prst="rect">
            <a:avLst/>
          </a:prstGeom>
          <a:noFill/>
        </p:spPr>
        <p:txBody>
          <a:bodyPr wrap="none" rtlCol="0">
            <a:spAutoFit/>
          </a:bodyPr>
          <a:lstStyle/>
          <a:p>
            <a:pPr fontAlgn="auto">
              <a:spcBef>
                <a:spcPts val="0"/>
              </a:spcBef>
              <a:spcAft>
                <a:spcPts val="0"/>
              </a:spcAft>
            </a:pPr>
            <a:r>
              <a:rPr lang="tr-TR" dirty="0" err="1" smtClean="0">
                <a:solidFill>
                  <a:prstClr val="black"/>
                </a:solidFill>
                <a:latin typeface="Calibri"/>
                <a:cs typeface="+mn-cs"/>
              </a:rPr>
              <a:t>Mescid</a:t>
            </a:r>
            <a:r>
              <a:rPr lang="tr-TR" dirty="0" smtClean="0">
                <a:solidFill>
                  <a:prstClr val="black"/>
                </a:solidFill>
                <a:latin typeface="Calibri"/>
                <a:cs typeface="+mn-cs"/>
              </a:rPr>
              <a:t>-i Nebevi</a:t>
            </a:r>
            <a:endParaRPr lang="tr-TR" dirty="0">
              <a:solidFill>
                <a:prstClr val="black"/>
              </a:solidFill>
              <a:latin typeface="Calibri"/>
              <a:cs typeface="+mn-cs"/>
            </a:endParaRPr>
          </a:p>
        </p:txBody>
      </p:sp>
      <p:sp>
        <p:nvSpPr>
          <p:cNvPr id="34" name="Metin kutusu 33"/>
          <p:cNvSpPr txBox="1"/>
          <p:nvPr/>
        </p:nvSpPr>
        <p:spPr>
          <a:xfrm>
            <a:off x="4519290" y="4882939"/>
            <a:ext cx="648896" cy="369332"/>
          </a:xfrm>
          <a:prstGeom prst="rect">
            <a:avLst/>
          </a:prstGeom>
          <a:noFill/>
        </p:spPr>
        <p:txBody>
          <a:bodyPr wrap="none" rtlCol="0">
            <a:spAutoFit/>
          </a:bodyPr>
          <a:lstStyle/>
          <a:p>
            <a:pPr fontAlgn="auto">
              <a:spcBef>
                <a:spcPts val="0"/>
              </a:spcBef>
              <a:spcAft>
                <a:spcPts val="0"/>
              </a:spcAft>
            </a:pPr>
            <a:r>
              <a:rPr lang="tr-TR" dirty="0" smtClean="0">
                <a:solidFill>
                  <a:prstClr val="black"/>
                </a:solidFill>
                <a:latin typeface="Calibri"/>
                <a:cs typeface="+mn-cs"/>
              </a:rPr>
              <a:t>Kabe</a:t>
            </a:r>
            <a:endParaRPr lang="tr-TR" dirty="0">
              <a:solidFill>
                <a:prstClr val="black"/>
              </a:solidFill>
              <a:latin typeface="Calibri"/>
              <a:cs typeface="+mn-cs"/>
            </a:endParaRPr>
          </a:p>
        </p:txBody>
      </p:sp>
      <p:sp>
        <p:nvSpPr>
          <p:cNvPr id="35" name="Metin kutusu 34"/>
          <p:cNvSpPr txBox="1"/>
          <p:nvPr/>
        </p:nvSpPr>
        <p:spPr>
          <a:xfrm>
            <a:off x="1548996" y="5892800"/>
            <a:ext cx="909223" cy="369332"/>
          </a:xfrm>
          <a:prstGeom prst="rect">
            <a:avLst/>
          </a:prstGeom>
          <a:noFill/>
        </p:spPr>
        <p:txBody>
          <a:bodyPr wrap="none" rtlCol="0">
            <a:spAutoFit/>
          </a:bodyPr>
          <a:lstStyle/>
          <a:p>
            <a:pPr fontAlgn="auto">
              <a:spcBef>
                <a:spcPts val="0"/>
              </a:spcBef>
              <a:spcAft>
                <a:spcPts val="0"/>
              </a:spcAft>
            </a:pPr>
            <a:r>
              <a:rPr lang="tr-TR" dirty="0" smtClean="0">
                <a:solidFill>
                  <a:prstClr val="black"/>
                </a:solidFill>
                <a:latin typeface="Calibri"/>
                <a:cs typeface="+mn-cs"/>
              </a:rPr>
              <a:t>Medine</a:t>
            </a:r>
            <a:endParaRPr lang="tr-TR" dirty="0">
              <a:solidFill>
                <a:prstClr val="black"/>
              </a:solidFill>
              <a:latin typeface="Calibri"/>
              <a:cs typeface="+mn-cs"/>
            </a:endParaRPr>
          </a:p>
        </p:txBody>
      </p:sp>
      <p:sp>
        <p:nvSpPr>
          <p:cNvPr id="36" name="Metin kutusu 35"/>
          <p:cNvSpPr txBox="1"/>
          <p:nvPr/>
        </p:nvSpPr>
        <p:spPr>
          <a:xfrm>
            <a:off x="790391" y="5252271"/>
            <a:ext cx="1213217" cy="369332"/>
          </a:xfrm>
          <a:prstGeom prst="rect">
            <a:avLst/>
          </a:prstGeom>
          <a:noFill/>
        </p:spPr>
        <p:txBody>
          <a:bodyPr wrap="none" rtlCol="0">
            <a:spAutoFit/>
          </a:bodyPr>
          <a:lstStyle/>
          <a:p>
            <a:pPr fontAlgn="auto">
              <a:spcBef>
                <a:spcPts val="0"/>
              </a:spcBef>
              <a:spcAft>
                <a:spcPts val="0"/>
              </a:spcAft>
            </a:pPr>
            <a:r>
              <a:rPr lang="tr-TR" dirty="0">
                <a:solidFill>
                  <a:prstClr val="black"/>
                </a:solidFill>
                <a:latin typeface="Calibri"/>
                <a:cs typeface="+mn-cs"/>
              </a:rPr>
              <a:t>H</a:t>
            </a:r>
            <a:r>
              <a:rPr lang="tr-TR" dirty="0" smtClean="0">
                <a:solidFill>
                  <a:prstClr val="black"/>
                </a:solidFill>
                <a:latin typeface="Calibri"/>
                <a:cs typeface="+mn-cs"/>
              </a:rPr>
              <a:t>abeşistan</a:t>
            </a:r>
            <a:endParaRPr lang="tr-TR" dirty="0">
              <a:solidFill>
                <a:prstClr val="black"/>
              </a:solidFill>
              <a:latin typeface="Calibri"/>
              <a:cs typeface="+mn-cs"/>
            </a:endParaRPr>
          </a:p>
        </p:txBody>
      </p:sp>
      <p:sp>
        <p:nvSpPr>
          <p:cNvPr id="37" name="Metin kutusu 36"/>
          <p:cNvSpPr txBox="1"/>
          <p:nvPr/>
        </p:nvSpPr>
        <p:spPr>
          <a:xfrm>
            <a:off x="1094246" y="4032428"/>
            <a:ext cx="817340" cy="369332"/>
          </a:xfrm>
          <a:prstGeom prst="rect">
            <a:avLst/>
          </a:prstGeom>
          <a:noFill/>
        </p:spPr>
        <p:txBody>
          <a:bodyPr wrap="none" rtlCol="0">
            <a:spAutoFit/>
          </a:bodyPr>
          <a:lstStyle/>
          <a:p>
            <a:pPr fontAlgn="auto">
              <a:spcBef>
                <a:spcPts val="0"/>
              </a:spcBef>
              <a:spcAft>
                <a:spcPts val="0"/>
              </a:spcAft>
            </a:pPr>
            <a:r>
              <a:rPr lang="tr-TR" dirty="0" smtClean="0">
                <a:solidFill>
                  <a:prstClr val="black"/>
                </a:solidFill>
                <a:latin typeface="Calibri"/>
                <a:cs typeface="+mn-cs"/>
              </a:rPr>
              <a:t>Yemen</a:t>
            </a:r>
            <a:endParaRPr lang="tr-TR" dirty="0">
              <a:solidFill>
                <a:prstClr val="black"/>
              </a:solidFill>
              <a:latin typeface="Calibri"/>
              <a:cs typeface="+mn-cs"/>
            </a:endParaRPr>
          </a:p>
        </p:txBody>
      </p:sp>
      <p:sp>
        <p:nvSpPr>
          <p:cNvPr id="38" name="Sağ Ok 37"/>
          <p:cNvSpPr/>
          <p:nvPr/>
        </p:nvSpPr>
        <p:spPr>
          <a:xfrm>
            <a:off x="802742" y="472791"/>
            <a:ext cx="481732" cy="158900"/>
          </a:xfrm>
          <a:prstGeom prst="rightArrow">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
        <p:nvSpPr>
          <p:cNvPr id="42" name="Serbest Form 41"/>
          <p:cNvSpPr/>
          <p:nvPr/>
        </p:nvSpPr>
        <p:spPr>
          <a:xfrm>
            <a:off x="1397000" y="469711"/>
            <a:ext cx="3587699" cy="652678"/>
          </a:xfrm>
          <a:custGeom>
            <a:avLst/>
            <a:gdLst>
              <a:gd name="connsiteX0" fmla="*/ 0 w 3422599"/>
              <a:gd name="connsiteY0" fmla="*/ 63859 h 652847"/>
              <a:gd name="connsiteX1" fmla="*/ 558800 w 3422599"/>
              <a:gd name="connsiteY1" fmla="*/ 359 h 652847"/>
              <a:gd name="connsiteX2" fmla="*/ 1117600 w 3422599"/>
              <a:gd name="connsiteY2" fmla="*/ 89259 h 652847"/>
              <a:gd name="connsiteX3" fmla="*/ 1816100 w 3422599"/>
              <a:gd name="connsiteY3" fmla="*/ 152759 h 652847"/>
              <a:gd name="connsiteX4" fmla="*/ 2730500 w 3422599"/>
              <a:gd name="connsiteY4" fmla="*/ 355959 h 652847"/>
              <a:gd name="connsiteX5" fmla="*/ 3365500 w 3422599"/>
              <a:gd name="connsiteY5" fmla="*/ 622659 h 652847"/>
              <a:gd name="connsiteX6" fmla="*/ 3352800 w 3422599"/>
              <a:gd name="connsiteY6" fmla="*/ 635359 h 652847"/>
              <a:gd name="connsiteX0" fmla="*/ 0 w 3587699"/>
              <a:gd name="connsiteY0" fmla="*/ 114490 h 652678"/>
              <a:gd name="connsiteX1" fmla="*/ 723900 w 3587699"/>
              <a:gd name="connsiteY1" fmla="*/ 190 h 652678"/>
              <a:gd name="connsiteX2" fmla="*/ 1282700 w 3587699"/>
              <a:gd name="connsiteY2" fmla="*/ 89090 h 652678"/>
              <a:gd name="connsiteX3" fmla="*/ 1981200 w 3587699"/>
              <a:gd name="connsiteY3" fmla="*/ 152590 h 652678"/>
              <a:gd name="connsiteX4" fmla="*/ 2895600 w 3587699"/>
              <a:gd name="connsiteY4" fmla="*/ 355790 h 652678"/>
              <a:gd name="connsiteX5" fmla="*/ 3530600 w 3587699"/>
              <a:gd name="connsiteY5" fmla="*/ 622490 h 652678"/>
              <a:gd name="connsiteX6" fmla="*/ 3517900 w 3587699"/>
              <a:gd name="connsiteY6" fmla="*/ 635190 h 65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699" h="652678">
                <a:moveTo>
                  <a:pt x="0" y="114490"/>
                </a:moveTo>
                <a:cubicBezTo>
                  <a:pt x="186266" y="80623"/>
                  <a:pt x="510117" y="4423"/>
                  <a:pt x="723900" y="190"/>
                </a:cubicBezTo>
                <a:cubicBezTo>
                  <a:pt x="937683" y="-4043"/>
                  <a:pt x="1073150" y="63690"/>
                  <a:pt x="1282700" y="89090"/>
                </a:cubicBezTo>
                <a:cubicBezTo>
                  <a:pt x="1492250" y="114490"/>
                  <a:pt x="1712383" y="108140"/>
                  <a:pt x="1981200" y="152590"/>
                </a:cubicBezTo>
                <a:cubicBezTo>
                  <a:pt x="2250017" y="197040"/>
                  <a:pt x="2637367" y="277473"/>
                  <a:pt x="2895600" y="355790"/>
                </a:cubicBezTo>
                <a:cubicBezTo>
                  <a:pt x="3153833" y="434107"/>
                  <a:pt x="3426883" y="575923"/>
                  <a:pt x="3530600" y="622490"/>
                </a:cubicBezTo>
                <a:cubicBezTo>
                  <a:pt x="3634317" y="669057"/>
                  <a:pt x="3576108" y="652123"/>
                  <a:pt x="3517900" y="63519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fontAlgn="auto">
              <a:spcBef>
                <a:spcPts val="0"/>
              </a:spcBef>
              <a:spcAft>
                <a:spcPts val="0"/>
              </a:spcAft>
            </a:pPr>
            <a:endParaRPr lang="tr-TR">
              <a:solidFill>
                <a:prstClr val="black"/>
              </a:solidFill>
              <a:latin typeface="Calibri"/>
            </a:endParaRPr>
          </a:p>
        </p:txBody>
      </p:sp>
      <p:sp>
        <p:nvSpPr>
          <p:cNvPr id="43" name="Serbest Form 42"/>
          <p:cNvSpPr/>
          <p:nvPr/>
        </p:nvSpPr>
        <p:spPr>
          <a:xfrm>
            <a:off x="1412690" y="577476"/>
            <a:ext cx="3555546" cy="930689"/>
          </a:xfrm>
          <a:custGeom>
            <a:avLst/>
            <a:gdLst>
              <a:gd name="connsiteX0" fmla="*/ 0 w 3613407"/>
              <a:gd name="connsiteY0" fmla="*/ 0 h 796965"/>
              <a:gd name="connsiteX1" fmla="*/ 584200 w 3613407"/>
              <a:gd name="connsiteY1" fmla="*/ 431800 h 796965"/>
              <a:gd name="connsiteX2" fmla="*/ 1422400 w 3613407"/>
              <a:gd name="connsiteY2" fmla="*/ 736600 h 796965"/>
              <a:gd name="connsiteX3" fmla="*/ 2222500 w 3613407"/>
              <a:gd name="connsiteY3" fmla="*/ 787400 h 796965"/>
              <a:gd name="connsiteX4" fmla="*/ 3149600 w 3613407"/>
              <a:gd name="connsiteY4" fmla="*/ 609600 h 796965"/>
              <a:gd name="connsiteX5" fmla="*/ 3568700 w 3613407"/>
              <a:gd name="connsiteY5" fmla="*/ 393700 h 796965"/>
              <a:gd name="connsiteX6" fmla="*/ 3581400 w 3613407"/>
              <a:gd name="connsiteY6" fmla="*/ 393700 h 796965"/>
              <a:gd name="connsiteX0" fmla="*/ 0 w 3575307"/>
              <a:gd name="connsiteY0" fmla="*/ 0 h 923965"/>
              <a:gd name="connsiteX1" fmla="*/ 546100 w 3575307"/>
              <a:gd name="connsiteY1" fmla="*/ 558800 h 923965"/>
              <a:gd name="connsiteX2" fmla="*/ 1384300 w 3575307"/>
              <a:gd name="connsiteY2" fmla="*/ 863600 h 923965"/>
              <a:gd name="connsiteX3" fmla="*/ 2184400 w 3575307"/>
              <a:gd name="connsiteY3" fmla="*/ 914400 h 923965"/>
              <a:gd name="connsiteX4" fmla="*/ 3111500 w 3575307"/>
              <a:gd name="connsiteY4" fmla="*/ 736600 h 923965"/>
              <a:gd name="connsiteX5" fmla="*/ 3530600 w 3575307"/>
              <a:gd name="connsiteY5" fmla="*/ 520700 h 923965"/>
              <a:gd name="connsiteX6" fmla="*/ 3543300 w 3575307"/>
              <a:gd name="connsiteY6" fmla="*/ 520700 h 923965"/>
              <a:gd name="connsiteX0" fmla="*/ 0 w 3593061"/>
              <a:gd name="connsiteY0" fmla="*/ 0 h 923965"/>
              <a:gd name="connsiteX1" fmla="*/ 546100 w 3593061"/>
              <a:gd name="connsiteY1" fmla="*/ 558800 h 923965"/>
              <a:gd name="connsiteX2" fmla="*/ 1384300 w 3593061"/>
              <a:gd name="connsiteY2" fmla="*/ 863600 h 923965"/>
              <a:gd name="connsiteX3" fmla="*/ 2184400 w 3593061"/>
              <a:gd name="connsiteY3" fmla="*/ 914400 h 923965"/>
              <a:gd name="connsiteX4" fmla="*/ 3111500 w 3593061"/>
              <a:gd name="connsiteY4" fmla="*/ 736600 h 923965"/>
              <a:gd name="connsiteX5" fmla="*/ 3530600 w 3593061"/>
              <a:gd name="connsiteY5" fmla="*/ 520700 h 923965"/>
              <a:gd name="connsiteX6" fmla="*/ 3573037 w 3593061"/>
              <a:gd name="connsiteY6" fmla="*/ 543002 h 923965"/>
              <a:gd name="connsiteX0" fmla="*/ 0 w 3612696"/>
              <a:gd name="connsiteY0" fmla="*/ 0 h 923965"/>
              <a:gd name="connsiteX1" fmla="*/ 546100 w 3612696"/>
              <a:gd name="connsiteY1" fmla="*/ 558800 h 923965"/>
              <a:gd name="connsiteX2" fmla="*/ 1384300 w 3612696"/>
              <a:gd name="connsiteY2" fmla="*/ 863600 h 923965"/>
              <a:gd name="connsiteX3" fmla="*/ 2184400 w 3612696"/>
              <a:gd name="connsiteY3" fmla="*/ 914400 h 923965"/>
              <a:gd name="connsiteX4" fmla="*/ 3111500 w 3612696"/>
              <a:gd name="connsiteY4" fmla="*/ 736600 h 923965"/>
              <a:gd name="connsiteX5" fmla="*/ 3530600 w 3612696"/>
              <a:gd name="connsiteY5" fmla="*/ 520700 h 923965"/>
              <a:gd name="connsiteX6" fmla="*/ 3599057 w 3612696"/>
              <a:gd name="connsiteY6" fmla="*/ 561587 h 923965"/>
              <a:gd name="connsiteX0" fmla="*/ 0 w 3605817"/>
              <a:gd name="connsiteY0" fmla="*/ 0 h 923965"/>
              <a:gd name="connsiteX1" fmla="*/ 546100 w 3605817"/>
              <a:gd name="connsiteY1" fmla="*/ 558800 h 923965"/>
              <a:gd name="connsiteX2" fmla="*/ 1384300 w 3605817"/>
              <a:gd name="connsiteY2" fmla="*/ 863600 h 923965"/>
              <a:gd name="connsiteX3" fmla="*/ 2184400 w 3605817"/>
              <a:gd name="connsiteY3" fmla="*/ 914400 h 923965"/>
              <a:gd name="connsiteX4" fmla="*/ 3111500 w 3605817"/>
              <a:gd name="connsiteY4" fmla="*/ 736600 h 923965"/>
              <a:gd name="connsiteX5" fmla="*/ 3474844 w 3605817"/>
              <a:gd name="connsiteY5" fmla="*/ 591324 h 923965"/>
              <a:gd name="connsiteX6" fmla="*/ 3599057 w 3605817"/>
              <a:gd name="connsiteY6" fmla="*/ 561587 h 923965"/>
              <a:gd name="connsiteX0" fmla="*/ 0 w 3609335"/>
              <a:gd name="connsiteY0" fmla="*/ 0 h 923965"/>
              <a:gd name="connsiteX1" fmla="*/ 546100 w 3609335"/>
              <a:gd name="connsiteY1" fmla="*/ 558800 h 923965"/>
              <a:gd name="connsiteX2" fmla="*/ 1384300 w 3609335"/>
              <a:gd name="connsiteY2" fmla="*/ 863600 h 923965"/>
              <a:gd name="connsiteX3" fmla="*/ 2184400 w 3609335"/>
              <a:gd name="connsiteY3" fmla="*/ 914400 h 923965"/>
              <a:gd name="connsiteX4" fmla="*/ 3111500 w 3609335"/>
              <a:gd name="connsiteY4" fmla="*/ 736600 h 923965"/>
              <a:gd name="connsiteX5" fmla="*/ 3474844 w 3609335"/>
              <a:gd name="connsiteY5" fmla="*/ 591324 h 923965"/>
              <a:gd name="connsiteX6" fmla="*/ 3602774 w 3609335"/>
              <a:gd name="connsiteY6" fmla="*/ 550436 h 923965"/>
              <a:gd name="connsiteX0" fmla="*/ 0 w 3555546"/>
              <a:gd name="connsiteY0" fmla="*/ 0 h 930689"/>
              <a:gd name="connsiteX1" fmla="*/ 492311 w 3555546"/>
              <a:gd name="connsiteY1" fmla="*/ 565524 h 930689"/>
              <a:gd name="connsiteX2" fmla="*/ 1330511 w 3555546"/>
              <a:gd name="connsiteY2" fmla="*/ 870324 h 930689"/>
              <a:gd name="connsiteX3" fmla="*/ 2130611 w 3555546"/>
              <a:gd name="connsiteY3" fmla="*/ 921124 h 930689"/>
              <a:gd name="connsiteX4" fmla="*/ 3057711 w 3555546"/>
              <a:gd name="connsiteY4" fmla="*/ 743324 h 930689"/>
              <a:gd name="connsiteX5" fmla="*/ 3421055 w 3555546"/>
              <a:gd name="connsiteY5" fmla="*/ 598048 h 930689"/>
              <a:gd name="connsiteX6" fmla="*/ 3548985 w 3555546"/>
              <a:gd name="connsiteY6" fmla="*/ 557160 h 93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5546" h="930689">
                <a:moveTo>
                  <a:pt x="0" y="0"/>
                </a:moveTo>
                <a:cubicBezTo>
                  <a:pt x="173567" y="154516"/>
                  <a:pt x="270559" y="420470"/>
                  <a:pt x="492311" y="565524"/>
                </a:cubicBezTo>
                <a:cubicBezTo>
                  <a:pt x="714063" y="710578"/>
                  <a:pt x="1057461" y="811057"/>
                  <a:pt x="1330511" y="870324"/>
                </a:cubicBezTo>
                <a:cubicBezTo>
                  <a:pt x="1603561" y="929591"/>
                  <a:pt x="1842744" y="942291"/>
                  <a:pt x="2130611" y="921124"/>
                </a:cubicBezTo>
                <a:cubicBezTo>
                  <a:pt x="2418478" y="899957"/>
                  <a:pt x="2842637" y="797170"/>
                  <a:pt x="3057711" y="743324"/>
                </a:cubicBezTo>
                <a:cubicBezTo>
                  <a:pt x="3272785" y="689478"/>
                  <a:pt x="3339176" y="629075"/>
                  <a:pt x="3421055" y="598048"/>
                </a:cubicBezTo>
                <a:cubicBezTo>
                  <a:pt x="3502934" y="567021"/>
                  <a:pt x="3578618" y="539168"/>
                  <a:pt x="3548985" y="55716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fontAlgn="auto">
              <a:spcBef>
                <a:spcPts val="0"/>
              </a:spcBef>
              <a:spcAft>
                <a:spcPts val="0"/>
              </a:spcAft>
            </a:pPr>
            <a:endParaRPr lang="tr-TR">
              <a:solidFill>
                <a:prstClr val="black"/>
              </a:solidFill>
              <a:latin typeface="Calibri"/>
            </a:endParaRPr>
          </a:p>
        </p:txBody>
      </p:sp>
      <p:sp>
        <p:nvSpPr>
          <p:cNvPr id="44" name="Serbest Form 43"/>
          <p:cNvSpPr/>
          <p:nvPr/>
        </p:nvSpPr>
        <p:spPr>
          <a:xfrm>
            <a:off x="1031338" y="587361"/>
            <a:ext cx="3936254" cy="1569983"/>
          </a:xfrm>
          <a:custGeom>
            <a:avLst/>
            <a:gdLst>
              <a:gd name="connsiteX0" fmla="*/ 155181 w 3901681"/>
              <a:gd name="connsiteY0" fmla="*/ 0 h 1464648"/>
              <a:gd name="connsiteX1" fmla="*/ 40881 w 3901681"/>
              <a:gd name="connsiteY1" fmla="*/ 469900 h 1464648"/>
              <a:gd name="connsiteX2" fmla="*/ 66281 w 3901681"/>
              <a:gd name="connsiteY2" fmla="*/ 685800 h 1464648"/>
              <a:gd name="connsiteX3" fmla="*/ 777481 w 3901681"/>
              <a:gd name="connsiteY3" fmla="*/ 1054100 h 1464648"/>
              <a:gd name="connsiteX4" fmla="*/ 1501381 w 3901681"/>
              <a:gd name="connsiteY4" fmla="*/ 1447800 h 1464648"/>
              <a:gd name="connsiteX5" fmla="*/ 2758681 w 3901681"/>
              <a:gd name="connsiteY5" fmla="*/ 1371600 h 1464648"/>
              <a:gd name="connsiteX6" fmla="*/ 3241281 w 3901681"/>
              <a:gd name="connsiteY6" fmla="*/ 1181100 h 1464648"/>
              <a:gd name="connsiteX7" fmla="*/ 3634981 w 3901681"/>
              <a:gd name="connsiteY7" fmla="*/ 914400 h 1464648"/>
              <a:gd name="connsiteX8" fmla="*/ 3901681 w 3901681"/>
              <a:gd name="connsiteY8" fmla="*/ 393700 h 1464648"/>
              <a:gd name="connsiteX0" fmla="*/ 342518 w 3911218"/>
              <a:gd name="connsiteY0" fmla="*/ 0 h 1617048"/>
              <a:gd name="connsiteX1" fmla="*/ 50418 w 3911218"/>
              <a:gd name="connsiteY1" fmla="*/ 622300 h 1617048"/>
              <a:gd name="connsiteX2" fmla="*/ 75818 w 3911218"/>
              <a:gd name="connsiteY2" fmla="*/ 838200 h 1617048"/>
              <a:gd name="connsiteX3" fmla="*/ 787018 w 3911218"/>
              <a:gd name="connsiteY3" fmla="*/ 1206500 h 1617048"/>
              <a:gd name="connsiteX4" fmla="*/ 1510918 w 3911218"/>
              <a:gd name="connsiteY4" fmla="*/ 1600200 h 1617048"/>
              <a:gd name="connsiteX5" fmla="*/ 2768218 w 3911218"/>
              <a:gd name="connsiteY5" fmla="*/ 1524000 h 1617048"/>
              <a:gd name="connsiteX6" fmla="*/ 3250818 w 3911218"/>
              <a:gd name="connsiteY6" fmla="*/ 1333500 h 1617048"/>
              <a:gd name="connsiteX7" fmla="*/ 3644518 w 3911218"/>
              <a:gd name="connsiteY7" fmla="*/ 1066800 h 1617048"/>
              <a:gd name="connsiteX8" fmla="*/ 3911218 w 3911218"/>
              <a:gd name="connsiteY8" fmla="*/ 546100 h 1617048"/>
              <a:gd name="connsiteX0" fmla="*/ 342518 w 3933521"/>
              <a:gd name="connsiteY0" fmla="*/ 0 h 1617048"/>
              <a:gd name="connsiteX1" fmla="*/ 50418 w 3933521"/>
              <a:gd name="connsiteY1" fmla="*/ 622300 h 1617048"/>
              <a:gd name="connsiteX2" fmla="*/ 75818 w 3933521"/>
              <a:gd name="connsiteY2" fmla="*/ 838200 h 1617048"/>
              <a:gd name="connsiteX3" fmla="*/ 787018 w 3933521"/>
              <a:gd name="connsiteY3" fmla="*/ 1206500 h 1617048"/>
              <a:gd name="connsiteX4" fmla="*/ 1510918 w 3933521"/>
              <a:gd name="connsiteY4" fmla="*/ 1600200 h 1617048"/>
              <a:gd name="connsiteX5" fmla="*/ 2768218 w 3933521"/>
              <a:gd name="connsiteY5" fmla="*/ 1524000 h 1617048"/>
              <a:gd name="connsiteX6" fmla="*/ 3250818 w 3933521"/>
              <a:gd name="connsiteY6" fmla="*/ 1333500 h 1617048"/>
              <a:gd name="connsiteX7" fmla="*/ 3644518 w 3933521"/>
              <a:gd name="connsiteY7" fmla="*/ 1066800 h 1617048"/>
              <a:gd name="connsiteX8" fmla="*/ 3933521 w 3933521"/>
              <a:gd name="connsiteY8" fmla="*/ 568403 h 1617048"/>
              <a:gd name="connsiteX0" fmla="*/ 392315 w 3936254"/>
              <a:gd name="connsiteY0" fmla="*/ 0 h 1569983"/>
              <a:gd name="connsiteX1" fmla="*/ 53151 w 3936254"/>
              <a:gd name="connsiteY1" fmla="*/ 575235 h 1569983"/>
              <a:gd name="connsiteX2" fmla="*/ 78551 w 3936254"/>
              <a:gd name="connsiteY2" fmla="*/ 791135 h 1569983"/>
              <a:gd name="connsiteX3" fmla="*/ 789751 w 3936254"/>
              <a:gd name="connsiteY3" fmla="*/ 1159435 h 1569983"/>
              <a:gd name="connsiteX4" fmla="*/ 1513651 w 3936254"/>
              <a:gd name="connsiteY4" fmla="*/ 1553135 h 1569983"/>
              <a:gd name="connsiteX5" fmla="*/ 2770951 w 3936254"/>
              <a:gd name="connsiteY5" fmla="*/ 1476935 h 1569983"/>
              <a:gd name="connsiteX6" fmla="*/ 3253551 w 3936254"/>
              <a:gd name="connsiteY6" fmla="*/ 1286435 h 1569983"/>
              <a:gd name="connsiteX7" fmla="*/ 3647251 w 3936254"/>
              <a:gd name="connsiteY7" fmla="*/ 1019735 h 1569983"/>
              <a:gd name="connsiteX8" fmla="*/ 3936254 w 3936254"/>
              <a:gd name="connsiteY8" fmla="*/ 521338 h 156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6254" h="1569983">
                <a:moveTo>
                  <a:pt x="392315" y="0"/>
                </a:moveTo>
                <a:cubicBezTo>
                  <a:pt x="342573" y="177800"/>
                  <a:pt x="105445" y="443379"/>
                  <a:pt x="53151" y="575235"/>
                </a:cubicBezTo>
                <a:cubicBezTo>
                  <a:pt x="857" y="707091"/>
                  <a:pt x="-44216" y="693768"/>
                  <a:pt x="78551" y="791135"/>
                </a:cubicBezTo>
                <a:cubicBezTo>
                  <a:pt x="201318" y="888502"/>
                  <a:pt x="550568" y="1032435"/>
                  <a:pt x="789751" y="1159435"/>
                </a:cubicBezTo>
                <a:cubicBezTo>
                  <a:pt x="1028934" y="1286435"/>
                  <a:pt x="1183451" y="1500218"/>
                  <a:pt x="1513651" y="1553135"/>
                </a:cubicBezTo>
                <a:cubicBezTo>
                  <a:pt x="1843851" y="1606052"/>
                  <a:pt x="2480968" y="1521385"/>
                  <a:pt x="2770951" y="1476935"/>
                </a:cubicBezTo>
                <a:cubicBezTo>
                  <a:pt x="3060934" y="1432485"/>
                  <a:pt x="3107501" y="1362635"/>
                  <a:pt x="3253551" y="1286435"/>
                </a:cubicBezTo>
                <a:cubicBezTo>
                  <a:pt x="3399601" y="1210235"/>
                  <a:pt x="3533467" y="1147251"/>
                  <a:pt x="3647251" y="1019735"/>
                </a:cubicBezTo>
                <a:cubicBezTo>
                  <a:pt x="3761035" y="892219"/>
                  <a:pt x="3857937" y="716071"/>
                  <a:pt x="3936254" y="521338"/>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fontAlgn="auto">
              <a:spcBef>
                <a:spcPts val="0"/>
              </a:spcBef>
              <a:spcAft>
                <a:spcPts val="0"/>
              </a:spcAft>
            </a:pPr>
            <a:endParaRPr lang="tr-TR">
              <a:solidFill>
                <a:prstClr val="black"/>
              </a:solidFill>
              <a:latin typeface="Calibri"/>
            </a:endParaRPr>
          </a:p>
        </p:txBody>
      </p:sp>
      <p:sp>
        <p:nvSpPr>
          <p:cNvPr id="46" name="Serbest Form 45"/>
          <p:cNvSpPr/>
          <p:nvPr/>
        </p:nvSpPr>
        <p:spPr>
          <a:xfrm>
            <a:off x="4940300" y="858297"/>
            <a:ext cx="3472986" cy="846291"/>
          </a:xfrm>
          <a:custGeom>
            <a:avLst/>
            <a:gdLst>
              <a:gd name="connsiteX0" fmla="*/ 0 w 3454400"/>
              <a:gd name="connsiteY0" fmla="*/ 259303 h 805403"/>
              <a:gd name="connsiteX1" fmla="*/ 596900 w 3454400"/>
              <a:gd name="connsiteY1" fmla="*/ 56103 h 805403"/>
              <a:gd name="connsiteX2" fmla="*/ 1181100 w 3454400"/>
              <a:gd name="connsiteY2" fmla="*/ 5303 h 805403"/>
              <a:gd name="connsiteX3" fmla="*/ 2400300 w 3454400"/>
              <a:gd name="connsiteY3" fmla="*/ 157703 h 805403"/>
              <a:gd name="connsiteX4" fmla="*/ 3454400 w 3454400"/>
              <a:gd name="connsiteY4" fmla="*/ 805403 h 805403"/>
              <a:gd name="connsiteX0" fmla="*/ 0 w 3472986"/>
              <a:gd name="connsiteY0" fmla="*/ 259303 h 846291"/>
              <a:gd name="connsiteX1" fmla="*/ 596900 w 3472986"/>
              <a:gd name="connsiteY1" fmla="*/ 56103 h 846291"/>
              <a:gd name="connsiteX2" fmla="*/ 1181100 w 3472986"/>
              <a:gd name="connsiteY2" fmla="*/ 5303 h 846291"/>
              <a:gd name="connsiteX3" fmla="*/ 2400300 w 3472986"/>
              <a:gd name="connsiteY3" fmla="*/ 157703 h 846291"/>
              <a:gd name="connsiteX4" fmla="*/ 3472986 w 3472986"/>
              <a:gd name="connsiteY4" fmla="*/ 846291 h 84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986" h="846291">
                <a:moveTo>
                  <a:pt x="0" y="259303"/>
                </a:moveTo>
                <a:cubicBezTo>
                  <a:pt x="200025" y="178869"/>
                  <a:pt x="400050" y="98436"/>
                  <a:pt x="596900" y="56103"/>
                </a:cubicBezTo>
                <a:cubicBezTo>
                  <a:pt x="793750" y="13770"/>
                  <a:pt x="880533" y="-11630"/>
                  <a:pt x="1181100" y="5303"/>
                </a:cubicBezTo>
                <a:cubicBezTo>
                  <a:pt x="1481667" y="22236"/>
                  <a:pt x="2018319" y="17538"/>
                  <a:pt x="2400300" y="157703"/>
                </a:cubicBezTo>
                <a:cubicBezTo>
                  <a:pt x="2782281" y="297868"/>
                  <a:pt x="3135377" y="589116"/>
                  <a:pt x="3472986" y="846291"/>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fontAlgn="auto">
              <a:spcBef>
                <a:spcPts val="0"/>
              </a:spcBef>
              <a:spcAft>
                <a:spcPts val="0"/>
              </a:spcAft>
            </a:pPr>
            <a:endParaRPr lang="tr-TR">
              <a:solidFill>
                <a:prstClr val="black"/>
              </a:solidFill>
              <a:latin typeface="Calibri"/>
            </a:endParaRPr>
          </a:p>
        </p:txBody>
      </p:sp>
      <p:sp>
        <p:nvSpPr>
          <p:cNvPr id="47" name="Serbest Form 46"/>
          <p:cNvSpPr/>
          <p:nvPr/>
        </p:nvSpPr>
        <p:spPr>
          <a:xfrm>
            <a:off x="4950522" y="1109546"/>
            <a:ext cx="3434576" cy="961379"/>
          </a:xfrm>
          <a:custGeom>
            <a:avLst/>
            <a:gdLst>
              <a:gd name="connsiteX0" fmla="*/ 0 w 3505200"/>
              <a:gd name="connsiteY0" fmla="*/ 0 h 927366"/>
              <a:gd name="connsiteX1" fmla="*/ 1104900 w 3505200"/>
              <a:gd name="connsiteY1" fmla="*/ 419100 h 927366"/>
              <a:gd name="connsiteX2" fmla="*/ 1765300 w 3505200"/>
              <a:gd name="connsiteY2" fmla="*/ 495300 h 927366"/>
              <a:gd name="connsiteX3" fmla="*/ 1955800 w 3505200"/>
              <a:gd name="connsiteY3" fmla="*/ 927100 h 927366"/>
              <a:gd name="connsiteX4" fmla="*/ 3505200 w 3505200"/>
              <a:gd name="connsiteY4" fmla="*/ 546100 h 927366"/>
              <a:gd name="connsiteX0" fmla="*/ 0 w 3482898"/>
              <a:gd name="connsiteY0" fmla="*/ 0 h 927926"/>
              <a:gd name="connsiteX1" fmla="*/ 1104900 w 3482898"/>
              <a:gd name="connsiteY1" fmla="*/ 419100 h 927926"/>
              <a:gd name="connsiteX2" fmla="*/ 1765300 w 3482898"/>
              <a:gd name="connsiteY2" fmla="*/ 495300 h 927926"/>
              <a:gd name="connsiteX3" fmla="*/ 1955800 w 3482898"/>
              <a:gd name="connsiteY3" fmla="*/ 927100 h 927926"/>
              <a:gd name="connsiteX4" fmla="*/ 3482898 w 3482898"/>
              <a:gd name="connsiteY4" fmla="*/ 579554 h 927926"/>
              <a:gd name="connsiteX0" fmla="*/ 0 w 3434576"/>
              <a:gd name="connsiteY0" fmla="*/ 0 h 961379"/>
              <a:gd name="connsiteX1" fmla="*/ 1056578 w 3434576"/>
              <a:gd name="connsiteY1" fmla="*/ 452553 h 961379"/>
              <a:gd name="connsiteX2" fmla="*/ 1716978 w 3434576"/>
              <a:gd name="connsiteY2" fmla="*/ 528753 h 961379"/>
              <a:gd name="connsiteX3" fmla="*/ 1907478 w 3434576"/>
              <a:gd name="connsiteY3" fmla="*/ 960553 h 961379"/>
              <a:gd name="connsiteX4" fmla="*/ 3434576 w 3434576"/>
              <a:gd name="connsiteY4" fmla="*/ 613007 h 9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576" h="961379">
                <a:moveTo>
                  <a:pt x="0" y="0"/>
                </a:moveTo>
                <a:cubicBezTo>
                  <a:pt x="405341" y="168275"/>
                  <a:pt x="770415" y="364428"/>
                  <a:pt x="1056578" y="452553"/>
                </a:cubicBezTo>
                <a:cubicBezTo>
                  <a:pt x="1342741" y="540678"/>
                  <a:pt x="1575161" y="444086"/>
                  <a:pt x="1716978" y="528753"/>
                </a:cubicBezTo>
                <a:cubicBezTo>
                  <a:pt x="1858795" y="613420"/>
                  <a:pt x="1621212" y="946511"/>
                  <a:pt x="1907478" y="960553"/>
                </a:cubicBezTo>
                <a:cubicBezTo>
                  <a:pt x="2193744" y="974595"/>
                  <a:pt x="2804867" y="807740"/>
                  <a:pt x="3434576" y="613007"/>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fontAlgn="auto">
              <a:spcBef>
                <a:spcPts val="0"/>
              </a:spcBef>
              <a:spcAft>
                <a:spcPts val="0"/>
              </a:spcAft>
            </a:pPr>
            <a:endParaRPr lang="tr-TR">
              <a:solidFill>
                <a:prstClr val="black"/>
              </a:solidFill>
              <a:latin typeface="Calibri"/>
            </a:endParaRPr>
          </a:p>
        </p:txBody>
      </p:sp>
      <p:sp>
        <p:nvSpPr>
          <p:cNvPr id="48" name="Serbest Form 47"/>
          <p:cNvSpPr/>
          <p:nvPr/>
        </p:nvSpPr>
        <p:spPr>
          <a:xfrm>
            <a:off x="4967869" y="1117470"/>
            <a:ext cx="3438911" cy="1519441"/>
          </a:xfrm>
          <a:custGeom>
            <a:avLst/>
            <a:gdLst>
              <a:gd name="connsiteX0" fmla="*/ 0 w 3454400"/>
              <a:gd name="connsiteY0" fmla="*/ 0 h 1404522"/>
              <a:gd name="connsiteX1" fmla="*/ 406400 w 3454400"/>
              <a:gd name="connsiteY1" fmla="*/ 673100 h 1404522"/>
              <a:gd name="connsiteX2" fmla="*/ 762000 w 3454400"/>
              <a:gd name="connsiteY2" fmla="*/ 1028700 h 1404522"/>
              <a:gd name="connsiteX3" fmla="*/ 1409700 w 3454400"/>
              <a:gd name="connsiteY3" fmla="*/ 1244600 h 1404522"/>
              <a:gd name="connsiteX4" fmla="*/ 2032000 w 3454400"/>
              <a:gd name="connsiteY4" fmla="*/ 1397000 h 1404522"/>
              <a:gd name="connsiteX5" fmla="*/ 2514600 w 3454400"/>
              <a:gd name="connsiteY5" fmla="*/ 1003300 h 1404522"/>
              <a:gd name="connsiteX6" fmla="*/ 3454400 w 3454400"/>
              <a:gd name="connsiteY6" fmla="*/ 508000 h 1404522"/>
              <a:gd name="connsiteX0" fmla="*/ 0 w 3441700"/>
              <a:gd name="connsiteY0" fmla="*/ 0 h 1493422"/>
              <a:gd name="connsiteX1" fmla="*/ 393700 w 3441700"/>
              <a:gd name="connsiteY1" fmla="*/ 762000 h 1493422"/>
              <a:gd name="connsiteX2" fmla="*/ 749300 w 3441700"/>
              <a:gd name="connsiteY2" fmla="*/ 1117600 h 1493422"/>
              <a:gd name="connsiteX3" fmla="*/ 1397000 w 3441700"/>
              <a:gd name="connsiteY3" fmla="*/ 1333500 h 1493422"/>
              <a:gd name="connsiteX4" fmla="*/ 2019300 w 3441700"/>
              <a:gd name="connsiteY4" fmla="*/ 1485900 h 1493422"/>
              <a:gd name="connsiteX5" fmla="*/ 2501900 w 3441700"/>
              <a:gd name="connsiteY5" fmla="*/ 1092200 h 1493422"/>
              <a:gd name="connsiteX6" fmla="*/ 3441700 w 3441700"/>
              <a:gd name="connsiteY6" fmla="*/ 596900 h 1493422"/>
              <a:gd name="connsiteX0" fmla="*/ 0 w 3479800"/>
              <a:gd name="connsiteY0" fmla="*/ 0 h 1493422"/>
              <a:gd name="connsiteX1" fmla="*/ 393700 w 3479800"/>
              <a:gd name="connsiteY1" fmla="*/ 762000 h 1493422"/>
              <a:gd name="connsiteX2" fmla="*/ 749300 w 3479800"/>
              <a:gd name="connsiteY2" fmla="*/ 1117600 h 1493422"/>
              <a:gd name="connsiteX3" fmla="*/ 1397000 w 3479800"/>
              <a:gd name="connsiteY3" fmla="*/ 1333500 h 1493422"/>
              <a:gd name="connsiteX4" fmla="*/ 2019300 w 3479800"/>
              <a:gd name="connsiteY4" fmla="*/ 1485900 h 1493422"/>
              <a:gd name="connsiteX5" fmla="*/ 2501900 w 3479800"/>
              <a:gd name="connsiteY5" fmla="*/ 1092200 h 1493422"/>
              <a:gd name="connsiteX6" fmla="*/ 3479800 w 3479800"/>
              <a:gd name="connsiteY6" fmla="*/ 558800 h 1493422"/>
              <a:gd name="connsiteX0" fmla="*/ 0 w 3453780"/>
              <a:gd name="connsiteY0" fmla="*/ 0 h 1493422"/>
              <a:gd name="connsiteX1" fmla="*/ 393700 w 3453780"/>
              <a:gd name="connsiteY1" fmla="*/ 762000 h 1493422"/>
              <a:gd name="connsiteX2" fmla="*/ 749300 w 3453780"/>
              <a:gd name="connsiteY2" fmla="*/ 1117600 h 1493422"/>
              <a:gd name="connsiteX3" fmla="*/ 1397000 w 3453780"/>
              <a:gd name="connsiteY3" fmla="*/ 1333500 h 1493422"/>
              <a:gd name="connsiteX4" fmla="*/ 2019300 w 3453780"/>
              <a:gd name="connsiteY4" fmla="*/ 1485900 h 1493422"/>
              <a:gd name="connsiteX5" fmla="*/ 2501900 w 3453780"/>
              <a:gd name="connsiteY5" fmla="*/ 1092200 h 1493422"/>
              <a:gd name="connsiteX6" fmla="*/ 3453780 w 3453780"/>
              <a:gd name="connsiteY6" fmla="*/ 581102 h 1493422"/>
              <a:gd name="connsiteX0" fmla="*/ 0 w 3438911"/>
              <a:gd name="connsiteY0" fmla="*/ 0 h 1519441"/>
              <a:gd name="connsiteX1" fmla="*/ 378831 w 3438911"/>
              <a:gd name="connsiteY1" fmla="*/ 788019 h 1519441"/>
              <a:gd name="connsiteX2" fmla="*/ 734431 w 3438911"/>
              <a:gd name="connsiteY2" fmla="*/ 1143619 h 1519441"/>
              <a:gd name="connsiteX3" fmla="*/ 1382131 w 3438911"/>
              <a:gd name="connsiteY3" fmla="*/ 1359519 h 1519441"/>
              <a:gd name="connsiteX4" fmla="*/ 2004431 w 3438911"/>
              <a:gd name="connsiteY4" fmla="*/ 1511919 h 1519441"/>
              <a:gd name="connsiteX5" fmla="*/ 2487031 w 3438911"/>
              <a:gd name="connsiteY5" fmla="*/ 1118219 h 1519441"/>
              <a:gd name="connsiteX6" fmla="*/ 3438911 w 3438911"/>
              <a:gd name="connsiteY6" fmla="*/ 607121 h 151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8911" h="1519441">
                <a:moveTo>
                  <a:pt x="0" y="0"/>
                </a:moveTo>
                <a:cubicBezTo>
                  <a:pt x="139700" y="250825"/>
                  <a:pt x="256426" y="597416"/>
                  <a:pt x="378831" y="788019"/>
                </a:cubicBezTo>
                <a:cubicBezTo>
                  <a:pt x="501236" y="978622"/>
                  <a:pt x="567214" y="1048369"/>
                  <a:pt x="734431" y="1143619"/>
                </a:cubicBezTo>
                <a:cubicBezTo>
                  <a:pt x="901648" y="1238869"/>
                  <a:pt x="1170464" y="1298136"/>
                  <a:pt x="1382131" y="1359519"/>
                </a:cubicBezTo>
                <a:cubicBezTo>
                  <a:pt x="1593798" y="1420902"/>
                  <a:pt x="1820281" y="1552136"/>
                  <a:pt x="2004431" y="1511919"/>
                </a:cubicBezTo>
                <a:cubicBezTo>
                  <a:pt x="2188581" y="1471702"/>
                  <a:pt x="2247951" y="1269019"/>
                  <a:pt x="2487031" y="1118219"/>
                </a:cubicBezTo>
                <a:cubicBezTo>
                  <a:pt x="2726111" y="967419"/>
                  <a:pt x="3087544" y="780687"/>
                  <a:pt x="3438911" y="607121"/>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fontAlgn="auto">
              <a:spcBef>
                <a:spcPts val="0"/>
              </a:spcBef>
              <a:spcAft>
                <a:spcPts val="0"/>
              </a:spcAft>
            </a:pPr>
            <a:endParaRPr lang="tr-TR">
              <a:solidFill>
                <a:prstClr val="black"/>
              </a:solidFill>
              <a:latin typeface="Calibri"/>
            </a:endParaRPr>
          </a:p>
        </p:txBody>
      </p:sp>
      <p:sp>
        <p:nvSpPr>
          <p:cNvPr id="49" name="Serbest Form 48"/>
          <p:cNvSpPr/>
          <p:nvPr/>
        </p:nvSpPr>
        <p:spPr>
          <a:xfrm>
            <a:off x="7404100" y="1701800"/>
            <a:ext cx="1565600" cy="4203700"/>
          </a:xfrm>
          <a:custGeom>
            <a:avLst/>
            <a:gdLst>
              <a:gd name="connsiteX0" fmla="*/ 1003300 w 1565600"/>
              <a:gd name="connsiteY0" fmla="*/ 0 h 4203700"/>
              <a:gd name="connsiteX1" fmla="*/ 965200 w 1565600"/>
              <a:gd name="connsiteY1" fmla="*/ 1739900 h 4203700"/>
              <a:gd name="connsiteX2" fmla="*/ 1358900 w 1565600"/>
              <a:gd name="connsiteY2" fmla="*/ 2044700 h 4203700"/>
              <a:gd name="connsiteX3" fmla="*/ 1536700 w 1565600"/>
              <a:gd name="connsiteY3" fmla="*/ 2247900 h 4203700"/>
              <a:gd name="connsiteX4" fmla="*/ 1397000 w 1565600"/>
              <a:gd name="connsiteY4" fmla="*/ 3568700 h 4203700"/>
              <a:gd name="connsiteX5" fmla="*/ 0 w 1565600"/>
              <a:gd name="connsiteY5" fmla="*/ 4203700 h 4203700"/>
              <a:gd name="connsiteX6" fmla="*/ 0 w 1565600"/>
              <a:gd name="connsiteY6" fmla="*/ 420370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600" h="4203700">
                <a:moveTo>
                  <a:pt x="1003300" y="0"/>
                </a:moveTo>
                <a:cubicBezTo>
                  <a:pt x="954616" y="699558"/>
                  <a:pt x="905933" y="1399117"/>
                  <a:pt x="965200" y="1739900"/>
                </a:cubicBezTo>
                <a:cubicBezTo>
                  <a:pt x="1024467" y="2080683"/>
                  <a:pt x="1263650" y="1960033"/>
                  <a:pt x="1358900" y="2044700"/>
                </a:cubicBezTo>
                <a:cubicBezTo>
                  <a:pt x="1454150" y="2129367"/>
                  <a:pt x="1530350" y="1993900"/>
                  <a:pt x="1536700" y="2247900"/>
                </a:cubicBezTo>
                <a:cubicBezTo>
                  <a:pt x="1543050" y="2501900"/>
                  <a:pt x="1653117" y="3242733"/>
                  <a:pt x="1397000" y="3568700"/>
                </a:cubicBezTo>
                <a:cubicBezTo>
                  <a:pt x="1140883" y="3894667"/>
                  <a:pt x="0" y="4203700"/>
                  <a:pt x="0" y="4203700"/>
                </a:cubicBezTo>
                <a:lnTo>
                  <a:pt x="0" y="420370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fontAlgn="auto">
              <a:spcBef>
                <a:spcPts val="0"/>
              </a:spcBef>
              <a:spcAft>
                <a:spcPts val="0"/>
              </a:spcAft>
            </a:pPr>
            <a:endParaRPr lang="tr-TR">
              <a:solidFill>
                <a:prstClr val="black"/>
              </a:solidFill>
              <a:latin typeface="Calibri"/>
            </a:endParaRPr>
          </a:p>
        </p:txBody>
      </p:sp>
      <p:sp>
        <p:nvSpPr>
          <p:cNvPr id="50" name="Serbest Form 49"/>
          <p:cNvSpPr/>
          <p:nvPr/>
        </p:nvSpPr>
        <p:spPr>
          <a:xfrm>
            <a:off x="6991020" y="1702110"/>
            <a:ext cx="1420098" cy="4203390"/>
          </a:xfrm>
          <a:custGeom>
            <a:avLst/>
            <a:gdLst>
              <a:gd name="connsiteX0" fmla="*/ 1416381 w 1416381"/>
              <a:gd name="connsiteY0" fmla="*/ 0 h 4140200"/>
              <a:gd name="connsiteX1" fmla="*/ 895681 w 1416381"/>
              <a:gd name="connsiteY1" fmla="*/ 546100 h 4140200"/>
              <a:gd name="connsiteX2" fmla="*/ 819481 w 1416381"/>
              <a:gd name="connsiteY2" fmla="*/ 1066800 h 4140200"/>
              <a:gd name="connsiteX3" fmla="*/ 755981 w 1416381"/>
              <a:gd name="connsiteY3" fmla="*/ 1409700 h 4140200"/>
              <a:gd name="connsiteX4" fmla="*/ 6681 w 1416381"/>
              <a:gd name="connsiteY4" fmla="*/ 2527300 h 4140200"/>
              <a:gd name="connsiteX5" fmla="*/ 451181 w 1416381"/>
              <a:gd name="connsiteY5" fmla="*/ 4140200 h 4140200"/>
              <a:gd name="connsiteX0" fmla="*/ 1420098 w 1420098"/>
              <a:gd name="connsiteY0" fmla="*/ 0 h 4203390"/>
              <a:gd name="connsiteX1" fmla="*/ 895681 w 1420098"/>
              <a:gd name="connsiteY1" fmla="*/ 609290 h 4203390"/>
              <a:gd name="connsiteX2" fmla="*/ 819481 w 1420098"/>
              <a:gd name="connsiteY2" fmla="*/ 1129990 h 4203390"/>
              <a:gd name="connsiteX3" fmla="*/ 755981 w 1420098"/>
              <a:gd name="connsiteY3" fmla="*/ 1472890 h 4203390"/>
              <a:gd name="connsiteX4" fmla="*/ 6681 w 1420098"/>
              <a:gd name="connsiteY4" fmla="*/ 2590490 h 4203390"/>
              <a:gd name="connsiteX5" fmla="*/ 451181 w 1420098"/>
              <a:gd name="connsiteY5" fmla="*/ 4203390 h 420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0098" h="4203390">
                <a:moveTo>
                  <a:pt x="1420098" y="0"/>
                </a:moveTo>
                <a:cubicBezTo>
                  <a:pt x="1209489" y="184150"/>
                  <a:pt x="995784" y="420958"/>
                  <a:pt x="895681" y="609290"/>
                </a:cubicBezTo>
                <a:cubicBezTo>
                  <a:pt x="795578" y="797622"/>
                  <a:pt x="842764" y="986057"/>
                  <a:pt x="819481" y="1129990"/>
                </a:cubicBezTo>
                <a:cubicBezTo>
                  <a:pt x="796198" y="1273923"/>
                  <a:pt x="891448" y="1229473"/>
                  <a:pt x="755981" y="1472890"/>
                </a:cubicBezTo>
                <a:cubicBezTo>
                  <a:pt x="620514" y="1716307"/>
                  <a:pt x="57481" y="2135407"/>
                  <a:pt x="6681" y="2590490"/>
                </a:cubicBezTo>
                <a:cubicBezTo>
                  <a:pt x="-44119" y="3045573"/>
                  <a:pt x="203531" y="3624481"/>
                  <a:pt x="451181" y="420339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fontAlgn="auto">
              <a:spcBef>
                <a:spcPts val="0"/>
              </a:spcBef>
              <a:spcAft>
                <a:spcPts val="0"/>
              </a:spcAft>
            </a:pPr>
            <a:endParaRPr lang="tr-TR">
              <a:solidFill>
                <a:prstClr val="black"/>
              </a:solidFill>
              <a:latin typeface="Calibri"/>
            </a:endParaRPr>
          </a:p>
        </p:txBody>
      </p:sp>
      <p:sp>
        <p:nvSpPr>
          <p:cNvPr id="51" name="Serbest Form 50"/>
          <p:cNvSpPr/>
          <p:nvPr/>
        </p:nvSpPr>
        <p:spPr>
          <a:xfrm>
            <a:off x="7442200" y="1689100"/>
            <a:ext cx="965820" cy="4203700"/>
          </a:xfrm>
          <a:custGeom>
            <a:avLst/>
            <a:gdLst>
              <a:gd name="connsiteX0" fmla="*/ 939800 w 939800"/>
              <a:gd name="connsiteY0" fmla="*/ 0 h 4051300"/>
              <a:gd name="connsiteX1" fmla="*/ 711200 w 939800"/>
              <a:gd name="connsiteY1" fmla="*/ 723900 h 4051300"/>
              <a:gd name="connsiteX2" fmla="*/ 584200 w 939800"/>
              <a:gd name="connsiteY2" fmla="*/ 1981200 h 4051300"/>
              <a:gd name="connsiteX3" fmla="*/ 635000 w 939800"/>
              <a:gd name="connsiteY3" fmla="*/ 2882900 h 4051300"/>
              <a:gd name="connsiteX4" fmla="*/ 0 w 939800"/>
              <a:gd name="connsiteY4" fmla="*/ 4051300 h 4051300"/>
              <a:gd name="connsiteX0" fmla="*/ 965820 w 965820"/>
              <a:gd name="connsiteY0" fmla="*/ 0 h 4203700"/>
              <a:gd name="connsiteX1" fmla="*/ 711200 w 965820"/>
              <a:gd name="connsiteY1" fmla="*/ 876300 h 4203700"/>
              <a:gd name="connsiteX2" fmla="*/ 584200 w 965820"/>
              <a:gd name="connsiteY2" fmla="*/ 2133600 h 4203700"/>
              <a:gd name="connsiteX3" fmla="*/ 635000 w 965820"/>
              <a:gd name="connsiteY3" fmla="*/ 3035300 h 4203700"/>
              <a:gd name="connsiteX4" fmla="*/ 0 w 965820"/>
              <a:gd name="connsiteY4" fmla="*/ 4203700 h 420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820" h="4203700">
                <a:moveTo>
                  <a:pt x="965820" y="0"/>
                </a:moveTo>
                <a:cubicBezTo>
                  <a:pt x="881153" y="196850"/>
                  <a:pt x="774803" y="520700"/>
                  <a:pt x="711200" y="876300"/>
                </a:cubicBezTo>
                <a:cubicBezTo>
                  <a:pt x="647597" y="1231900"/>
                  <a:pt x="596900" y="1773767"/>
                  <a:pt x="584200" y="2133600"/>
                </a:cubicBezTo>
                <a:cubicBezTo>
                  <a:pt x="571500" y="2493433"/>
                  <a:pt x="732367" y="2690283"/>
                  <a:pt x="635000" y="3035300"/>
                </a:cubicBezTo>
                <a:cubicBezTo>
                  <a:pt x="537633" y="3380317"/>
                  <a:pt x="268816" y="3792008"/>
                  <a:pt x="0" y="420370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fontAlgn="auto">
              <a:spcBef>
                <a:spcPts val="0"/>
              </a:spcBef>
              <a:spcAft>
                <a:spcPts val="0"/>
              </a:spcAft>
            </a:pPr>
            <a:endParaRPr lang="tr-TR">
              <a:solidFill>
                <a:prstClr val="black"/>
              </a:solidFill>
              <a:latin typeface="Calibri"/>
            </a:endParaRPr>
          </a:p>
        </p:txBody>
      </p:sp>
      <p:sp>
        <p:nvSpPr>
          <p:cNvPr id="52" name="Serbest Form 51"/>
          <p:cNvSpPr/>
          <p:nvPr/>
        </p:nvSpPr>
        <p:spPr>
          <a:xfrm>
            <a:off x="3204991" y="3711182"/>
            <a:ext cx="4217087" cy="2178979"/>
          </a:xfrm>
          <a:custGeom>
            <a:avLst/>
            <a:gdLst>
              <a:gd name="connsiteX0" fmla="*/ 4239491 w 4239491"/>
              <a:gd name="connsiteY0" fmla="*/ 2188981 h 2188981"/>
              <a:gd name="connsiteX1" fmla="*/ 3265714 w 4239491"/>
              <a:gd name="connsiteY1" fmla="*/ 1274581 h 2188981"/>
              <a:gd name="connsiteX2" fmla="*/ 2517569 w 4239491"/>
              <a:gd name="connsiteY2" fmla="*/ 942072 h 2188981"/>
              <a:gd name="connsiteX3" fmla="*/ 2137558 w 4239491"/>
              <a:gd name="connsiteY3" fmla="*/ 98924 h 2188981"/>
              <a:gd name="connsiteX4" fmla="*/ 1246909 w 4239491"/>
              <a:gd name="connsiteY4" fmla="*/ 122675 h 2188981"/>
              <a:gd name="connsiteX5" fmla="*/ 0 w 4239491"/>
              <a:gd name="connsiteY5" fmla="*/ 1048950 h 2188981"/>
              <a:gd name="connsiteX6" fmla="*/ 0 w 4239491"/>
              <a:gd name="connsiteY6" fmla="*/ 1048950 h 2188981"/>
              <a:gd name="connsiteX0" fmla="*/ 4324342 w 4324342"/>
              <a:gd name="connsiteY0" fmla="*/ 2188981 h 2188981"/>
              <a:gd name="connsiteX1" fmla="*/ 3350565 w 4324342"/>
              <a:gd name="connsiteY1" fmla="*/ 1274581 h 2188981"/>
              <a:gd name="connsiteX2" fmla="*/ 2602420 w 4324342"/>
              <a:gd name="connsiteY2" fmla="*/ 942072 h 2188981"/>
              <a:gd name="connsiteX3" fmla="*/ 2222409 w 4324342"/>
              <a:gd name="connsiteY3" fmla="*/ 98924 h 2188981"/>
              <a:gd name="connsiteX4" fmla="*/ 1331760 w 4324342"/>
              <a:gd name="connsiteY4" fmla="*/ 122675 h 2188981"/>
              <a:gd name="connsiteX5" fmla="*/ 84851 w 4324342"/>
              <a:gd name="connsiteY5" fmla="*/ 1048950 h 2188981"/>
              <a:gd name="connsiteX6" fmla="*/ 115186 w 4324342"/>
              <a:gd name="connsiteY6" fmla="*/ 1066285 h 2188981"/>
              <a:gd name="connsiteX0" fmla="*/ 4468844 w 4468844"/>
              <a:gd name="connsiteY0" fmla="*/ 2188981 h 2188981"/>
              <a:gd name="connsiteX1" fmla="*/ 3495067 w 4468844"/>
              <a:gd name="connsiteY1" fmla="*/ 1274581 h 2188981"/>
              <a:gd name="connsiteX2" fmla="*/ 2746922 w 4468844"/>
              <a:gd name="connsiteY2" fmla="*/ 942072 h 2188981"/>
              <a:gd name="connsiteX3" fmla="*/ 2366911 w 4468844"/>
              <a:gd name="connsiteY3" fmla="*/ 98924 h 2188981"/>
              <a:gd name="connsiteX4" fmla="*/ 1476262 w 4468844"/>
              <a:gd name="connsiteY4" fmla="*/ 122675 h 2188981"/>
              <a:gd name="connsiteX5" fmla="*/ 229353 w 4468844"/>
              <a:gd name="connsiteY5" fmla="*/ 1048950 h 2188981"/>
              <a:gd name="connsiteX6" fmla="*/ 4003 w 4468844"/>
              <a:gd name="connsiteY6" fmla="*/ 1235297 h 2188981"/>
              <a:gd name="connsiteX0" fmla="*/ 4465197 w 4465197"/>
              <a:gd name="connsiteY0" fmla="*/ 2178979 h 2178979"/>
              <a:gd name="connsiteX1" fmla="*/ 3491420 w 4465197"/>
              <a:gd name="connsiteY1" fmla="*/ 1264579 h 2178979"/>
              <a:gd name="connsiteX2" fmla="*/ 2743275 w 4465197"/>
              <a:gd name="connsiteY2" fmla="*/ 932070 h 2178979"/>
              <a:gd name="connsiteX3" fmla="*/ 2363264 w 4465197"/>
              <a:gd name="connsiteY3" fmla="*/ 88922 h 2178979"/>
              <a:gd name="connsiteX4" fmla="*/ 1472615 w 4465197"/>
              <a:gd name="connsiteY4" fmla="*/ 112673 h 2178979"/>
              <a:gd name="connsiteX5" fmla="*/ 442389 w 4465197"/>
              <a:gd name="connsiteY5" fmla="*/ 865602 h 2178979"/>
              <a:gd name="connsiteX6" fmla="*/ 356 w 4465197"/>
              <a:gd name="connsiteY6" fmla="*/ 1225295 h 2178979"/>
              <a:gd name="connsiteX0" fmla="*/ 4217087 w 4217087"/>
              <a:gd name="connsiteY0" fmla="*/ 2178979 h 2178979"/>
              <a:gd name="connsiteX1" fmla="*/ 3243310 w 4217087"/>
              <a:gd name="connsiteY1" fmla="*/ 1264579 h 2178979"/>
              <a:gd name="connsiteX2" fmla="*/ 2495165 w 4217087"/>
              <a:gd name="connsiteY2" fmla="*/ 932070 h 2178979"/>
              <a:gd name="connsiteX3" fmla="*/ 2115154 w 4217087"/>
              <a:gd name="connsiteY3" fmla="*/ 88922 h 2178979"/>
              <a:gd name="connsiteX4" fmla="*/ 1224505 w 4217087"/>
              <a:gd name="connsiteY4" fmla="*/ 112673 h 2178979"/>
              <a:gd name="connsiteX5" fmla="*/ 194279 w 4217087"/>
              <a:gd name="connsiteY5" fmla="*/ 865602 h 2178979"/>
              <a:gd name="connsiteX6" fmla="*/ 3598 w 4217087"/>
              <a:gd name="connsiteY6" fmla="*/ 1056282 h 217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7087" h="2178979">
                <a:moveTo>
                  <a:pt x="4217087" y="2178979"/>
                </a:moveTo>
                <a:cubicBezTo>
                  <a:pt x="3873692" y="1825688"/>
                  <a:pt x="3530297" y="1472397"/>
                  <a:pt x="3243310" y="1264579"/>
                </a:cubicBezTo>
                <a:cubicBezTo>
                  <a:pt x="2956323" y="1056761"/>
                  <a:pt x="2683191" y="1128013"/>
                  <a:pt x="2495165" y="932070"/>
                </a:cubicBezTo>
                <a:cubicBezTo>
                  <a:pt x="2307139" y="736127"/>
                  <a:pt x="2326931" y="225488"/>
                  <a:pt x="2115154" y="88922"/>
                </a:cubicBezTo>
                <a:cubicBezTo>
                  <a:pt x="1903377" y="-47644"/>
                  <a:pt x="1544651" y="-16774"/>
                  <a:pt x="1224505" y="112673"/>
                </a:cubicBezTo>
                <a:cubicBezTo>
                  <a:pt x="904359" y="242120"/>
                  <a:pt x="397764" y="708334"/>
                  <a:pt x="194279" y="865602"/>
                </a:cubicBezTo>
                <a:cubicBezTo>
                  <a:pt x="-9205" y="1022870"/>
                  <a:pt x="-6514" y="1050504"/>
                  <a:pt x="3598" y="105628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fontAlgn="auto">
              <a:spcBef>
                <a:spcPts val="0"/>
              </a:spcBef>
              <a:spcAft>
                <a:spcPts val="0"/>
              </a:spcAft>
            </a:pPr>
            <a:endParaRPr lang="tr-TR">
              <a:solidFill>
                <a:prstClr val="black"/>
              </a:solidFill>
              <a:latin typeface="Calibri"/>
            </a:endParaRPr>
          </a:p>
        </p:txBody>
      </p:sp>
      <p:sp>
        <p:nvSpPr>
          <p:cNvPr id="53" name="Serbest Form 52"/>
          <p:cNvSpPr/>
          <p:nvPr/>
        </p:nvSpPr>
        <p:spPr>
          <a:xfrm>
            <a:off x="3196714" y="4763641"/>
            <a:ext cx="4225364" cy="1829425"/>
          </a:xfrm>
          <a:custGeom>
            <a:avLst/>
            <a:gdLst>
              <a:gd name="connsiteX0" fmla="*/ 4251366 w 4251366"/>
              <a:gd name="connsiteY0" fmla="*/ 1222305 h 1997169"/>
              <a:gd name="connsiteX1" fmla="*/ 3265714 w 4251366"/>
              <a:gd name="connsiteY1" fmla="*/ 1614191 h 1997169"/>
              <a:gd name="connsiteX2" fmla="*/ 2553194 w 4251366"/>
              <a:gd name="connsiteY2" fmla="*/ 1804196 h 1997169"/>
              <a:gd name="connsiteX3" fmla="*/ 1995054 w 4251366"/>
              <a:gd name="connsiteY3" fmla="*/ 1970450 h 1997169"/>
              <a:gd name="connsiteX4" fmla="*/ 1246909 w 4251366"/>
              <a:gd name="connsiteY4" fmla="*/ 1922949 h 1997169"/>
              <a:gd name="connsiteX5" fmla="*/ 783771 w 4251366"/>
              <a:gd name="connsiteY5" fmla="*/ 1281682 h 1997169"/>
              <a:gd name="connsiteX6" fmla="*/ 106878 w 4251366"/>
              <a:gd name="connsiteY6" fmla="*/ 937297 h 1997169"/>
              <a:gd name="connsiteX7" fmla="*/ 35626 w 4251366"/>
              <a:gd name="connsiteY7" fmla="*/ 82274 h 1997169"/>
              <a:gd name="connsiteX8" fmla="*/ 0 w 4251366"/>
              <a:gd name="connsiteY8" fmla="*/ 82274 h 1997169"/>
              <a:gd name="connsiteX0" fmla="*/ 4251366 w 4251366"/>
              <a:gd name="connsiteY0" fmla="*/ 1161255 h 1936119"/>
              <a:gd name="connsiteX1" fmla="*/ 3265714 w 4251366"/>
              <a:gd name="connsiteY1" fmla="*/ 1553141 h 1936119"/>
              <a:gd name="connsiteX2" fmla="*/ 2553194 w 4251366"/>
              <a:gd name="connsiteY2" fmla="*/ 1743146 h 1936119"/>
              <a:gd name="connsiteX3" fmla="*/ 1995054 w 4251366"/>
              <a:gd name="connsiteY3" fmla="*/ 1909400 h 1936119"/>
              <a:gd name="connsiteX4" fmla="*/ 1246909 w 4251366"/>
              <a:gd name="connsiteY4" fmla="*/ 1861899 h 1936119"/>
              <a:gd name="connsiteX5" fmla="*/ 783771 w 4251366"/>
              <a:gd name="connsiteY5" fmla="*/ 1220632 h 1936119"/>
              <a:gd name="connsiteX6" fmla="*/ 106878 w 4251366"/>
              <a:gd name="connsiteY6" fmla="*/ 876247 h 1936119"/>
              <a:gd name="connsiteX7" fmla="*/ 44293 w 4251366"/>
              <a:gd name="connsiteY7" fmla="*/ 211904 h 1936119"/>
              <a:gd name="connsiteX8" fmla="*/ 0 w 4251366"/>
              <a:gd name="connsiteY8" fmla="*/ 21224 h 1936119"/>
              <a:gd name="connsiteX0" fmla="*/ 4225364 w 4225364"/>
              <a:gd name="connsiteY0" fmla="*/ 1126520 h 1901384"/>
              <a:gd name="connsiteX1" fmla="*/ 3239712 w 4225364"/>
              <a:gd name="connsiteY1" fmla="*/ 1518406 h 1901384"/>
              <a:gd name="connsiteX2" fmla="*/ 2527192 w 4225364"/>
              <a:gd name="connsiteY2" fmla="*/ 1708411 h 1901384"/>
              <a:gd name="connsiteX3" fmla="*/ 1969052 w 4225364"/>
              <a:gd name="connsiteY3" fmla="*/ 1874665 h 1901384"/>
              <a:gd name="connsiteX4" fmla="*/ 1220907 w 4225364"/>
              <a:gd name="connsiteY4" fmla="*/ 1827164 h 1901384"/>
              <a:gd name="connsiteX5" fmla="*/ 757769 w 4225364"/>
              <a:gd name="connsiteY5" fmla="*/ 1185897 h 1901384"/>
              <a:gd name="connsiteX6" fmla="*/ 80876 w 4225364"/>
              <a:gd name="connsiteY6" fmla="*/ 841512 h 1901384"/>
              <a:gd name="connsiteX7" fmla="*/ 18291 w 4225364"/>
              <a:gd name="connsiteY7" fmla="*/ 177169 h 1901384"/>
              <a:gd name="connsiteX8" fmla="*/ 0 w 4225364"/>
              <a:gd name="connsiteY8" fmla="*/ 25492 h 1901384"/>
              <a:gd name="connsiteX0" fmla="*/ 4225364 w 4225364"/>
              <a:gd name="connsiteY0" fmla="*/ 1126520 h 1838355"/>
              <a:gd name="connsiteX1" fmla="*/ 3239712 w 4225364"/>
              <a:gd name="connsiteY1" fmla="*/ 1518406 h 1838355"/>
              <a:gd name="connsiteX2" fmla="*/ 2527192 w 4225364"/>
              <a:gd name="connsiteY2" fmla="*/ 1708411 h 1838355"/>
              <a:gd name="connsiteX3" fmla="*/ 1936968 w 4225364"/>
              <a:gd name="connsiteY3" fmla="*/ 1601949 h 1838355"/>
              <a:gd name="connsiteX4" fmla="*/ 1220907 w 4225364"/>
              <a:gd name="connsiteY4" fmla="*/ 1827164 h 1838355"/>
              <a:gd name="connsiteX5" fmla="*/ 757769 w 4225364"/>
              <a:gd name="connsiteY5" fmla="*/ 1185897 h 1838355"/>
              <a:gd name="connsiteX6" fmla="*/ 80876 w 4225364"/>
              <a:gd name="connsiteY6" fmla="*/ 841512 h 1838355"/>
              <a:gd name="connsiteX7" fmla="*/ 18291 w 4225364"/>
              <a:gd name="connsiteY7" fmla="*/ 177169 h 1838355"/>
              <a:gd name="connsiteX8" fmla="*/ 0 w 4225364"/>
              <a:gd name="connsiteY8" fmla="*/ 25492 h 1838355"/>
              <a:gd name="connsiteX0" fmla="*/ 4225364 w 4225364"/>
              <a:gd name="connsiteY0" fmla="*/ 1126520 h 1829425"/>
              <a:gd name="connsiteX1" fmla="*/ 3239712 w 4225364"/>
              <a:gd name="connsiteY1" fmla="*/ 1518406 h 1829425"/>
              <a:gd name="connsiteX2" fmla="*/ 2527192 w 4225364"/>
              <a:gd name="connsiteY2" fmla="*/ 1708411 h 1829425"/>
              <a:gd name="connsiteX3" fmla="*/ 1936968 w 4225364"/>
              <a:gd name="connsiteY3" fmla="*/ 1409444 h 1829425"/>
              <a:gd name="connsiteX4" fmla="*/ 1220907 w 4225364"/>
              <a:gd name="connsiteY4" fmla="*/ 1827164 h 1829425"/>
              <a:gd name="connsiteX5" fmla="*/ 757769 w 4225364"/>
              <a:gd name="connsiteY5" fmla="*/ 1185897 h 1829425"/>
              <a:gd name="connsiteX6" fmla="*/ 80876 w 4225364"/>
              <a:gd name="connsiteY6" fmla="*/ 841512 h 1829425"/>
              <a:gd name="connsiteX7" fmla="*/ 18291 w 4225364"/>
              <a:gd name="connsiteY7" fmla="*/ 177169 h 1829425"/>
              <a:gd name="connsiteX8" fmla="*/ 0 w 4225364"/>
              <a:gd name="connsiteY8" fmla="*/ 25492 h 182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364" h="1829425">
                <a:moveTo>
                  <a:pt x="4225364" y="1126520"/>
                </a:moveTo>
                <a:cubicBezTo>
                  <a:pt x="3874052" y="1273972"/>
                  <a:pt x="3522741" y="1421424"/>
                  <a:pt x="3239712" y="1518406"/>
                </a:cubicBezTo>
                <a:cubicBezTo>
                  <a:pt x="2956683" y="1615388"/>
                  <a:pt x="2744316" y="1726571"/>
                  <a:pt x="2527192" y="1708411"/>
                </a:cubicBezTo>
                <a:cubicBezTo>
                  <a:pt x="2310068" y="1690251"/>
                  <a:pt x="2154682" y="1389652"/>
                  <a:pt x="1936968" y="1409444"/>
                </a:cubicBezTo>
                <a:cubicBezTo>
                  <a:pt x="1719254" y="1429236"/>
                  <a:pt x="1417440" y="1864422"/>
                  <a:pt x="1220907" y="1827164"/>
                </a:cubicBezTo>
                <a:cubicBezTo>
                  <a:pt x="1024374" y="1789906"/>
                  <a:pt x="947774" y="1350172"/>
                  <a:pt x="757769" y="1185897"/>
                </a:cubicBezTo>
                <a:cubicBezTo>
                  <a:pt x="567764" y="1021622"/>
                  <a:pt x="204122" y="1009633"/>
                  <a:pt x="80876" y="841512"/>
                </a:cubicBezTo>
                <a:cubicBezTo>
                  <a:pt x="-42370" y="673391"/>
                  <a:pt x="31770" y="313172"/>
                  <a:pt x="18291" y="177169"/>
                </a:cubicBezTo>
                <a:cubicBezTo>
                  <a:pt x="4812" y="41166"/>
                  <a:pt x="8906" y="-45760"/>
                  <a:pt x="0" y="2549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fontAlgn="auto">
              <a:spcBef>
                <a:spcPts val="0"/>
              </a:spcBef>
              <a:spcAft>
                <a:spcPts val="0"/>
              </a:spcAft>
            </a:pPr>
            <a:endParaRPr lang="tr-TR">
              <a:solidFill>
                <a:prstClr val="black"/>
              </a:solidFill>
              <a:latin typeface="Calibri"/>
            </a:endParaRPr>
          </a:p>
        </p:txBody>
      </p:sp>
      <p:sp>
        <p:nvSpPr>
          <p:cNvPr id="54" name="Serbest Form 53"/>
          <p:cNvSpPr/>
          <p:nvPr/>
        </p:nvSpPr>
        <p:spPr>
          <a:xfrm>
            <a:off x="3196545" y="4602507"/>
            <a:ext cx="4213658" cy="1299529"/>
          </a:xfrm>
          <a:custGeom>
            <a:avLst/>
            <a:gdLst>
              <a:gd name="connsiteX0" fmla="*/ 4191990 w 4191990"/>
              <a:gd name="connsiteY0" fmla="*/ 1309313 h 1309313"/>
              <a:gd name="connsiteX1" fmla="*/ 3123210 w 4191990"/>
              <a:gd name="connsiteY1" fmla="*/ 1048056 h 1309313"/>
              <a:gd name="connsiteX2" fmla="*/ 2185060 w 4191990"/>
              <a:gd name="connsiteY2" fmla="*/ 1131183 h 1309313"/>
              <a:gd name="connsiteX3" fmla="*/ 1591293 w 4191990"/>
              <a:gd name="connsiteY3" fmla="*/ 846176 h 1309313"/>
              <a:gd name="connsiteX4" fmla="*/ 831273 w 4191990"/>
              <a:gd name="connsiteY4" fmla="*/ 668046 h 1309313"/>
              <a:gd name="connsiteX5" fmla="*/ 890649 w 4191990"/>
              <a:gd name="connsiteY5" fmla="*/ 38654 h 1309313"/>
              <a:gd name="connsiteX6" fmla="*/ 0 w 4191990"/>
              <a:gd name="connsiteY6" fmla="*/ 121781 h 1309313"/>
              <a:gd name="connsiteX0" fmla="*/ 4213658 w 4213658"/>
              <a:gd name="connsiteY0" fmla="*/ 1299529 h 1299529"/>
              <a:gd name="connsiteX1" fmla="*/ 3144878 w 4213658"/>
              <a:gd name="connsiteY1" fmla="*/ 1038272 h 1299529"/>
              <a:gd name="connsiteX2" fmla="*/ 2206728 w 4213658"/>
              <a:gd name="connsiteY2" fmla="*/ 1121399 h 1299529"/>
              <a:gd name="connsiteX3" fmla="*/ 1612961 w 4213658"/>
              <a:gd name="connsiteY3" fmla="*/ 836392 h 1299529"/>
              <a:gd name="connsiteX4" fmla="*/ 852941 w 4213658"/>
              <a:gd name="connsiteY4" fmla="*/ 658262 h 1299529"/>
              <a:gd name="connsiteX5" fmla="*/ 912317 w 4213658"/>
              <a:gd name="connsiteY5" fmla="*/ 28870 h 1299529"/>
              <a:gd name="connsiteX6" fmla="*/ 0 w 4213658"/>
              <a:gd name="connsiteY6" fmla="*/ 151000 h 129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3658" h="1299529">
                <a:moveTo>
                  <a:pt x="4213658" y="1299529"/>
                </a:moveTo>
                <a:cubicBezTo>
                  <a:pt x="3846512" y="1183744"/>
                  <a:pt x="3479366" y="1067960"/>
                  <a:pt x="3144878" y="1038272"/>
                </a:cubicBezTo>
                <a:cubicBezTo>
                  <a:pt x="2810390" y="1008584"/>
                  <a:pt x="2462047" y="1155046"/>
                  <a:pt x="2206728" y="1121399"/>
                </a:cubicBezTo>
                <a:cubicBezTo>
                  <a:pt x="1951409" y="1087752"/>
                  <a:pt x="1838592" y="913581"/>
                  <a:pt x="1612961" y="836392"/>
                </a:cubicBezTo>
                <a:cubicBezTo>
                  <a:pt x="1387330" y="759203"/>
                  <a:pt x="969715" y="792849"/>
                  <a:pt x="852941" y="658262"/>
                </a:cubicBezTo>
                <a:cubicBezTo>
                  <a:pt x="736167" y="523675"/>
                  <a:pt x="1054474" y="113414"/>
                  <a:pt x="912317" y="28870"/>
                </a:cubicBezTo>
                <a:cubicBezTo>
                  <a:pt x="770160" y="-55674"/>
                  <a:pt x="376052" y="63914"/>
                  <a:pt x="0" y="15100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fontAlgn="auto">
              <a:spcBef>
                <a:spcPts val="0"/>
              </a:spcBef>
              <a:spcAft>
                <a:spcPts val="0"/>
              </a:spcAft>
            </a:pPr>
            <a:endParaRPr lang="tr-TR">
              <a:solidFill>
                <a:prstClr val="black"/>
              </a:solidFill>
              <a:latin typeface="Calibri"/>
            </a:endParaRPr>
          </a:p>
        </p:txBody>
      </p:sp>
      <p:sp>
        <p:nvSpPr>
          <p:cNvPr id="55" name="Serbest Form 54"/>
          <p:cNvSpPr/>
          <p:nvPr/>
        </p:nvSpPr>
        <p:spPr>
          <a:xfrm>
            <a:off x="385011" y="3851697"/>
            <a:ext cx="2807368" cy="1017463"/>
          </a:xfrm>
          <a:custGeom>
            <a:avLst/>
            <a:gdLst>
              <a:gd name="connsiteX0" fmla="*/ 2807368 w 2807368"/>
              <a:gd name="connsiteY0" fmla="*/ 921211 h 1017463"/>
              <a:gd name="connsiteX1" fmla="*/ 2021305 w 2807368"/>
              <a:gd name="connsiteY1" fmla="*/ 6811 h 1017463"/>
              <a:gd name="connsiteX2" fmla="*/ 1604210 w 2807368"/>
              <a:gd name="connsiteY2" fmla="*/ 520158 h 1017463"/>
              <a:gd name="connsiteX3" fmla="*/ 625642 w 2807368"/>
              <a:gd name="connsiteY3" fmla="*/ 824958 h 1017463"/>
              <a:gd name="connsiteX4" fmla="*/ 0 w 2807368"/>
              <a:gd name="connsiteY4" fmla="*/ 1017463 h 1017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7368" h="1017463">
                <a:moveTo>
                  <a:pt x="2807368" y="921211"/>
                </a:moveTo>
                <a:cubicBezTo>
                  <a:pt x="2514599" y="497432"/>
                  <a:pt x="2221831" y="73653"/>
                  <a:pt x="2021305" y="6811"/>
                </a:cubicBezTo>
                <a:cubicBezTo>
                  <a:pt x="1820779" y="-60031"/>
                  <a:pt x="1836820" y="383800"/>
                  <a:pt x="1604210" y="520158"/>
                </a:cubicBezTo>
                <a:cubicBezTo>
                  <a:pt x="1371600" y="656516"/>
                  <a:pt x="625642" y="824958"/>
                  <a:pt x="625642" y="824958"/>
                </a:cubicBezTo>
                <a:lnTo>
                  <a:pt x="0" y="1017463"/>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fontAlgn="auto">
              <a:spcBef>
                <a:spcPts val="0"/>
              </a:spcBef>
              <a:spcAft>
                <a:spcPts val="0"/>
              </a:spcAft>
            </a:pPr>
            <a:endParaRPr lang="tr-TR">
              <a:solidFill>
                <a:prstClr val="black"/>
              </a:solidFill>
              <a:latin typeface="Calibri"/>
            </a:endParaRPr>
          </a:p>
        </p:txBody>
      </p:sp>
      <p:sp>
        <p:nvSpPr>
          <p:cNvPr id="56" name="Serbest Form 55"/>
          <p:cNvSpPr/>
          <p:nvPr/>
        </p:nvSpPr>
        <p:spPr>
          <a:xfrm>
            <a:off x="481263" y="4748463"/>
            <a:ext cx="2727158" cy="1157975"/>
          </a:xfrm>
          <a:custGeom>
            <a:avLst/>
            <a:gdLst>
              <a:gd name="connsiteX0" fmla="*/ 2727158 w 2727158"/>
              <a:gd name="connsiteY0" fmla="*/ 0 h 1157975"/>
              <a:gd name="connsiteX1" fmla="*/ 1732548 w 2727158"/>
              <a:gd name="connsiteY1" fmla="*/ 304800 h 1157975"/>
              <a:gd name="connsiteX2" fmla="*/ 2053390 w 2727158"/>
              <a:gd name="connsiteY2" fmla="*/ 641684 h 1157975"/>
              <a:gd name="connsiteX3" fmla="*/ 962526 w 2727158"/>
              <a:gd name="connsiteY3" fmla="*/ 1155032 h 1157975"/>
              <a:gd name="connsiteX4" fmla="*/ 304800 w 2727158"/>
              <a:gd name="connsiteY4" fmla="*/ 850232 h 1157975"/>
              <a:gd name="connsiteX5" fmla="*/ 0 w 2727158"/>
              <a:gd name="connsiteY5" fmla="*/ 818148 h 115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7158" h="1157975">
                <a:moveTo>
                  <a:pt x="2727158" y="0"/>
                </a:moveTo>
                <a:cubicBezTo>
                  <a:pt x="2286000" y="98926"/>
                  <a:pt x="1844843" y="197853"/>
                  <a:pt x="1732548" y="304800"/>
                </a:cubicBezTo>
                <a:cubicBezTo>
                  <a:pt x="1620253" y="411747"/>
                  <a:pt x="2181727" y="499979"/>
                  <a:pt x="2053390" y="641684"/>
                </a:cubicBezTo>
                <a:cubicBezTo>
                  <a:pt x="1925053" y="783389"/>
                  <a:pt x="1253958" y="1120274"/>
                  <a:pt x="962526" y="1155032"/>
                </a:cubicBezTo>
                <a:cubicBezTo>
                  <a:pt x="671094" y="1189790"/>
                  <a:pt x="465221" y="906379"/>
                  <a:pt x="304800" y="850232"/>
                </a:cubicBezTo>
                <a:cubicBezTo>
                  <a:pt x="144379" y="794085"/>
                  <a:pt x="72189" y="806116"/>
                  <a:pt x="0" y="818148"/>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fontAlgn="auto">
              <a:spcBef>
                <a:spcPts val="0"/>
              </a:spcBef>
              <a:spcAft>
                <a:spcPts val="0"/>
              </a:spcAft>
            </a:pPr>
            <a:endParaRPr lang="tr-TR">
              <a:solidFill>
                <a:prstClr val="black"/>
              </a:solidFill>
              <a:latin typeface="Calibri"/>
            </a:endParaRPr>
          </a:p>
        </p:txBody>
      </p:sp>
      <p:sp>
        <p:nvSpPr>
          <p:cNvPr id="10" name="Oval 9"/>
          <p:cNvSpPr/>
          <p:nvPr/>
        </p:nvSpPr>
        <p:spPr>
          <a:xfrm>
            <a:off x="2234349" y="1172521"/>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
        <p:nvSpPr>
          <p:cNvPr id="6" name="Oval 5"/>
          <p:cNvSpPr/>
          <p:nvPr/>
        </p:nvSpPr>
        <p:spPr>
          <a:xfrm>
            <a:off x="2781507" y="440884"/>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
        <p:nvSpPr>
          <p:cNvPr id="15" name="Oval 14"/>
          <p:cNvSpPr/>
          <p:nvPr/>
        </p:nvSpPr>
        <p:spPr>
          <a:xfrm>
            <a:off x="2086664" y="1931348"/>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
        <p:nvSpPr>
          <p:cNvPr id="7" name="Oval 6"/>
          <p:cNvSpPr/>
          <p:nvPr/>
        </p:nvSpPr>
        <p:spPr>
          <a:xfrm>
            <a:off x="6493884" y="1530430"/>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
        <p:nvSpPr>
          <p:cNvPr id="9" name="Oval 8"/>
          <p:cNvSpPr/>
          <p:nvPr/>
        </p:nvSpPr>
        <p:spPr>
          <a:xfrm>
            <a:off x="6287735" y="758150"/>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
        <p:nvSpPr>
          <p:cNvPr id="16" name="Oval 15"/>
          <p:cNvSpPr/>
          <p:nvPr/>
        </p:nvSpPr>
        <p:spPr>
          <a:xfrm>
            <a:off x="5580360" y="2075364"/>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
        <p:nvSpPr>
          <p:cNvPr id="8" name="Oval 7"/>
          <p:cNvSpPr/>
          <p:nvPr/>
        </p:nvSpPr>
        <p:spPr>
          <a:xfrm>
            <a:off x="8695184" y="3672210"/>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
        <p:nvSpPr>
          <p:cNvPr id="11" name="Oval 10"/>
          <p:cNvSpPr/>
          <p:nvPr/>
        </p:nvSpPr>
        <p:spPr>
          <a:xfrm>
            <a:off x="7596336" y="2924944"/>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
        <p:nvSpPr>
          <p:cNvPr id="12" name="Oval 11"/>
          <p:cNvSpPr/>
          <p:nvPr/>
        </p:nvSpPr>
        <p:spPr>
          <a:xfrm>
            <a:off x="1259632" y="5733256"/>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
        <p:nvSpPr>
          <p:cNvPr id="17" name="Oval 16"/>
          <p:cNvSpPr/>
          <p:nvPr/>
        </p:nvSpPr>
        <p:spPr>
          <a:xfrm>
            <a:off x="7891264" y="4581128"/>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
        <p:nvSpPr>
          <p:cNvPr id="18" name="Oval 17"/>
          <p:cNvSpPr/>
          <p:nvPr/>
        </p:nvSpPr>
        <p:spPr>
          <a:xfrm>
            <a:off x="4480818" y="3632200"/>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
        <p:nvSpPr>
          <p:cNvPr id="19" name="Oval 18"/>
          <p:cNvSpPr/>
          <p:nvPr/>
        </p:nvSpPr>
        <p:spPr>
          <a:xfrm>
            <a:off x="5421094" y="6227858"/>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
        <p:nvSpPr>
          <p:cNvPr id="20" name="Oval 19"/>
          <p:cNvSpPr/>
          <p:nvPr/>
        </p:nvSpPr>
        <p:spPr>
          <a:xfrm>
            <a:off x="4624834" y="5301208"/>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
        <p:nvSpPr>
          <p:cNvPr id="21" name="Oval 20"/>
          <p:cNvSpPr/>
          <p:nvPr/>
        </p:nvSpPr>
        <p:spPr>
          <a:xfrm>
            <a:off x="1358900" y="4401760"/>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
        <p:nvSpPr>
          <p:cNvPr id="57" name="Serbest Form 56"/>
          <p:cNvSpPr/>
          <p:nvPr/>
        </p:nvSpPr>
        <p:spPr>
          <a:xfrm>
            <a:off x="417095" y="4764505"/>
            <a:ext cx="2775284" cy="1740974"/>
          </a:xfrm>
          <a:custGeom>
            <a:avLst/>
            <a:gdLst>
              <a:gd name="connsiteX0" fmla="*/ 2775284 w 2775284"/>
              <a:gd name="connsiteY0" fmla="*/ 0 h 1740974"/>
              <a:gd name="connsiteX1" fmla="*/ 2358189 w 2775284"/>
              <a:gd name="connsiteY1" fmla="*/ 1187116 h 1740974"/>
              <a:gd name="connsiteX2" fmla="*/ 1796716 w 2775284"/>
              <a:gd name="connsiteY2" fmla="*/ 1668379 h 1740974"/>
              <a:gd name="connsiteX3" fmla="*/ 1299410 w 2775284"/>
              <a:gd name="connsiteY3" fmla="*/ 1716506 h 1740974"/>
              <a:gd name="connsiteX4" fmla="*/ 561473 w 2775284"/>
              <a:gd name="connsiteY4" fmla="*/ 1716506 h 1740974"/>
              <a:gd name="connsiteX5" fmla="*/ 0 w 2775284"/>
              <a:gd name="connsiteY5" fmla="*/ 1411706 h 174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284" h="1740974">
                <a:moveTo>
                  <a:pt x="2775284" y="0"/>
                </a:moveTo>
                <a:cubicBezTo>
                  <a:pt x="2648284" y="454526"/>
                  <a:pt x="2521284" y="909053"/>
                  <a:pt x="2358189" y="1187116"/>
                </a:cubicBezTo>
                <a:cubicBezTo>
                  <a:pt x="2195094" y="1465179"/>
                  <a:pt x="1973179" y="1580147"/>
                  <a:pt x="1796716" y="1668379"/>
                </a:cubicBezTo>
                <a:cubicBezTo>
                  <a:pt x="1620253" y="1756611"/>
                  <a:pt x="1505284" y="1708485"/>
                  <a:pt x="1299410" y="1716506"/>
                </a:cubicBezTo>
                <a:cubicBezTo>
                  <a:pt x="1093536" y="1724527"/>
                  <a:pt x="778041" y="1767306"/>
                  <a:pt x="561473" y="1716506"/>
                </a:cubicBezTo>
                <a:cubicBezTo>
                  <a:pt x="344905" y="1665706"/>
                  <a:pt x="172452" y="1538706"/>
                  <a:pt x="0" y="1411706"/>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fontAlgn="auto">
              <a:spcBef>
                <a:spcPts val="0"/>
              </a:spcBef>
              <a:spcAft>
                <a:spcPts val="0"/>
              </a:spcAft>
            </a:pPr>
            <a:endParaRPr lang="tr-TR">
              <a:solidFill>
                <a:prstClr val="black"/>
              </a:solidFill>
              <a:latin typeface="Calibri"/>
            </a:endParaRPr>
          </a:p>
        </p:txBody>
      </p:sp>
      <p:sp>
        <p:nvSpPr>
          <p:cNvPr id="13" name="Oval 12"/>
          <p:cNvSpPr/>
          <p:nvPr/>
        </p:nvSpPr>
        <p:spPr>
          <a:xfrm>
            <a:off x="1859592" y="6329610"/>
            <a:ext cx="28803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tr-TR">
              <a:solidFill>
                <a:prstClr val="white"/>
              </a:solidFill>
              <a:latin typeface="Calibri"/>
            </a:endParaRPr>
          </a:p>
        </p:txBody>
      </p:sp>
      <p:sp>
        <p:nvSpPr>
          <p:cNvPr id="59" name="Metin kutusu 58"/>
          <p:cNvSpPr txBox="1"/>
          <p:nvPr/>
        </p:nvSpPr>
        <p:spPr>
          <a:xfrm>
            <a:off x="2522381" y="2624425"/>
            <a:ext cx="3663632" cy="1446550"/>
          </a:xfrm>
          <a:prstGeom prst="rect">
            <a:avLst/>
          </a:prstGeom>
          <a:noFill/>
        </p:spPr>
        <p:txBody>
          <a:bodyPr wrap="none" rtlCol="0">
            <a:spAutoFit/>
          </a:bodyPr>
          <a:lstStyle/>
          <a:p>
            <a:pPr algn="ctr" fontAlgn="auto">
              <a:spcBef>
                <a:spcPts val="0"/>
              </a:spcBef>
              <a:spcAft>
                <a:spcPts val="0"/>
              </a:spcAft>
            </a:pPr>
            <a:r>
              <a:rPr lang="tr-TR" sz="4400" dirty="0" smtClean="0">
                <a:solidFill>
                  <a:prstClr val="black"/>
                </a:solidFill>
                <a:latin typeface="Adobe Caslon Pro Bold" pitchFamily="18" charset="-94"/>
                <a:cs typeface="+mn-cs"/>
              </a:rPr>
              <a:t>BÜYÜK GÖÇ</a:t>
            </a:r>
          </a:p>
          <a:p>
            <a:pPr algn="ctr" fontAlgn="auto">
              <a:spcBef>
                <a:spcPts val="0"/>
              </a:spcBef>
              <a:spcAft>
                <a:spcPts val="0"/>
              </a:spcAft>
            </a:pPr>
            <a:r>
              <a:rPr lang="tr-TR" sz="4400" dirty="0" smtClean="0">
                <a:solidFill>
                  <a:prstClr val="black"/>
                </a:solidFill>
                <a:latin typeface="Adobe Caslon Pro Bold" pitchFamily="18" charset="-94"/>
                <a:cs typeface="+mn-cs"/>
              </a:rPr>
              <a:t>HİCRET</a:t>
            </a:r>
            <a:endParaRPr lang="tr-TR" sz="4400" dirty="0">
              <a:solidFill>
                <a:prstClr val="black"/>
              </a:solidFill>
              <a:latin typeface="Adobe Caslon Pro Bold" pitchFamily="18" charset="-94"/>
              <a:cs typeface="+mn-cs"/>
            </a:endParaRPr>
          </a:p>
        </p:txBody>
      </p:sp>
    </p:spTree>
    <p:extLst>
      <p:ext uri="{BB962C8B-B14F-4D97-AF65-F5344CB8AC3E}">
        <p14:creationId xmlns="" xmlns:p14="http://schemas.microsoft.com/office/powerpoint/2010/main" val="3172252462"/>
      </p:ext>
    </p:extLst>
  </p:cSld>
  <p:clrMapOvr>
    <a:masterClrMapping/>
  </p:clrMapOvr>
  <p:transition spd="slow"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00" fill="hold"/>
                                        <p:tgtEl>
                                          <p:spTgt spid="43"/>
                                        </p:tgtEl>
                                        <p:attrNameLst>
                                          <p:attrName>stroke.color</p:attrName>
                                        </p:attrNameLst>
                                      </p:cBhvr>
                                      <p:to>
                                        <a:srgbClr val="00B050"/>
                                      </p:to>
                                    </p:animClr>
                                    <p:set>
                                      <p:cBhvr>
                                        <p:cTn id="7" dur="1000" fill="hold"/>
                                        <p:tgtEl>
                                          <p:spTgt spid="43"/>
                                        </p:tgtEl>
                                        <p:attrNameLst>
                                          <p:attrName>stroke.on</p:attrName>
                                        </p:attrNameLst>
                                      </p:cBhvr>
                                      <p:to>
                                        <p:strVal val="true"/>
                                      </p:to>
                                    </p:set>
                                  </p:childTnLst>
                                </p:cTn>
                              </p:par>
                              <p:par>
                                <p:cTn id="8" presetID="21" presetClass="emph" presetSubtype="0" fill="hold" grpId="0" nodeType="withEffect">
                                  <p:stCondLst>
                                    <p:cond delay="0"/>
                                  </p:stCondLst>
                                  <p:childTnLst>
                                    <p:animClr clrSpc="hsl" dir="cw">
                                      <p:cBhvr override="childStyle">
                                        <p:cTn id="9" dur="500" fill="hold"/>
                                        <p:tgtEl>
                                          <p:spTgt spid="10"/>
                                        </p:tgtEl>
                                        <p:attrNameLst>
                                          <p:attrName>style.color</p:attrName>
                                        </p:attrNameLst>
                                      </p:cBhvr>
                                      <p:by>
                                        <p:hsl h="7200000" s="0" l="0"/>
                                      </p:by>
                                    </p:animClr>
                                    <p:animClr clrSpc="hsl" dir="cw">
                                      <p:cBhvr>
                                        <p:cTn id="10" dur="500" fill="hold"/>
                                        <p:tgtEl>
                                          <p:spTgt spid="10"/>
                                        </p:tgtEl>
                                        <p:attrNameLst>
                                          <p:attrName>fillcolor</p:attrName>
                                        </p:attrNameLst>
                                      </p:cBhvr>
                                      <p:by>
                                        <p:hsl h="7200000" s="0" l="0"/>
                                      </p:by>
                                    </p:animClr>
                                    <p:animClr clrSpc="hsl" dir="cw">
                                      <p:cBhvr>
                                        <p:cTn id="11" dur="500" fill="hold"/>
                                        <p:tgtEl>
                                          <p:spTgt spid="10"/>
                                        </p:tgtEl>
                                        <p:attrNameLst>
                                          <p:attrName>stroke.color</p:attrName>
                                        </p:attrNameLst>
                                      </p:cBhvr>
                                      <p:by>
                                        <p:hsl h="7200000" s="0" l="0"/>
                                      </p:by>
                                    </p:animClr>
                                    <p:set>
                                      <p:cBhvr>
                                        <p:cTn id="12" dur="500" fill="hold"/>
                                        <p:tgtEl>
                                          <p:spTgt spid="10"/>
                                        </p:tgtEl>
                                        <p:attrNameLst>
                                          <p:attrName>fill.type</p:attrName>
                                        </p:attrNameLst>
                                      </p:cBhvr>
                                      <p:to>
                                        <p:strVal val="solid"/>
                                      </p:to>
                                    </p:set>
                                  </p:childTnLst>
                                </p:cTn>
                              </p:par>
                              <p:par>
                                <p:cTn id="13" presetID="10" presetClass="exit" presetSubtype="0" fill="hold" grpId="0" nodeType="withEffect">
                                  <p:stCondLst>
                                    <p:cond delay="0"/>
                                  </p:stCondLst>
                                  <p:childTnLst>
                                    <p:animEffect transition="out" filter="fade">
                                      <p:cBhvr>
                                        <p:cTn id="14" dur="500"/>
                                        <p:tgtEl>
                                          <p:spTgt spid="42"/>
                                        </p:tgtEl>
                                      </p:cBhvr>
                                    </p:animEffect>
                                    <p:set>
                                      <p:cBhvr>
                                        <p:cTn id="15" dur="1" fill="hold">
                                          <p:stCondLst>
                                            <p:cond delay="499"/>
                                          </p:stCondLst>
                                        </p:cTn>
                                        <p:tgtEl>
                                          <p:spTgt spid="4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44"/>
                                        </p:tgtEl>
                                      </p:cBhvr>
                                    </p:animEffect>
                                    <p:set>
                                      <p:cBhvr>
                                        <p:cTn id="24" dur="1" fill="hold">
                                          <p:stCondLst>
                                            <p:cond delay="499"/>
                                          </p:stCondLst>
                                        </p:cTn>
                                        <p:tgtEl>
                                          <p:spTgt spid="44"/>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7" presetClass="emph" presetSubtype="2" fill="hold" nodeType="clickEffect">
                                  <p:stCondLst>
                                    <p:cond delay="0"/>
                                  </p:stCondLst>
                                  <p:childTnLst>
                                    <p:animClr clrSpc="rgb" dir="cw">
                                      <p:cBhvr>
                                        <p:cTn id="34" dur="1000" fill="hold"/>
                                        <p:tgtEl>
                                          <p:spTgt spid="47"/>
                                        </p:tgtEl>
                                        <p:attrNameLst>
                                          <p:attrName>stroke.color</p:attrName>
                                        </p:attrNameLst>
                                      </p:cBhvr>
                                      <p:to>
                                        <a:srgbClr val="00B050"/>
                                      </p:to>
                                    </p:animClr>
                                    <p:set>
                                      <p:cBhvr>
                                        <p:cTn id="35" dur="1000" fill="hold"/>
                                        <p:tgtEl>
                                          <p:spTgt spid="47"/>
                                        </p:tgtEl>
                                        <p:attrNameLst>
                                          <p:attrName>stroke.on</p:attrName>
                                        </p:attrNameLst>
                                      </p:cBhvr>
                                      <p:to>
                                        <p:strVal val="true"/>
                                      </p:to>
                                    </p:set>
                                  </p:childTnLst>
                                </p:cTn>
                              </p:par>
                              <p:par>
                                <p:cTn id="36" presetID="21" presetClass="emph" presetSubtype="0" fill="hold" grpId="0" nodeType="withEffect">
                                  <p:stCondLst>
                                    <p:cond delay="0"/>
                                  </p:stCondLst>
                                  <p:childTnLst>
                                    <p:animClr clrSpc="hsl" dir="cw">
                                      <p:cBhvr override="childStyle">
                                        <p:cTn id="37" dur="500" fill="hold"/>
                                        <p:tgtEl>
                                          <p:spTgt spid="7"/>
                                        </p:tgtEl>
                                        <p:attrNameLst>
                                          <p:attrName>style.color</p:attrName>
                                        </p:attrNameLst>
                                      </p:cBhvr>
                                      <p:by>
                                        <p:hsl h="7200000" s="0" l="0"/>
                                      </p:by>
                                    </p:animClr>
                                    <p:animClr clrSpc="hsl" dir="cw">
                                      <p:cBhvr>
                                        <p:cTn id="38" dur="500" fill="hold"/>
                                        <p:tgtEl>
                                          <p:spTgt spid="7"/>
                                        </p:tgtEl>
                                        <p:attrNameLst>
                                          <p:attrName>fillcolor</p:attrName>
                                        </p:attrNameLst>
                                      </p:cBhvr>
                                      <p:by>
                                        <p:hsl h="7200000" s="0" l="0"/>
                                      </p:by>
                                    </p:animClr>
                                    <p:animClr clrSpc="hsl" dir="cw">
                                      <p:cBhvr>
                                        <p:cTn id="39" dur="500" fill="hold"/>
                                        <p:tgtEl>
                                          <p:spTgt spid="7"/>
                                        </p:tgtEl>
                                        <p:attrNameLst>
                                          <p:attrName>stroke.color</p:attrName>
                                        </p:attrNameLst>
                                      </p:cBhvr>
                                      <p:by>
                                        <p:hsl h="7200000" s="0" l="0"/>
                                      </p:by>
                                    </p:animClr>
                                    <p:set>
                                      <p:cBhvr>
                                        <p:cTn id="40" dur="500" fill="hold"/>
                                        <p:tgtEl>
                                          <p:spTgt spid="7"/>
                                        </p:tgtEl>
                                        <p:attrNameLst>
                                          <p:attrName>fill.type</p:attrName>
                                        </p:attrNameLst>
                                      </p:cBhvr>
                                      <p:to>
                                        <p:strVal val="solid"/>
                                      </p:to>
                                    </p:set>
                                  </p:childTnLst>
                                </p:cTn>
                              </p:par>
                              <p:par>
                                <p:cTn id="41" presetID="10" presetClass="exit" presetSubtype="0" fill="hold" grpId="0" nodeType="withEffect">
                                  <p:stCondLst>
                                    <p:cond delay="0"/>
                                  </p:stCondLst>
                                  <p:childTnLst>
                                    <p:animEffect transition="out" filter="fade">
                                      <p:cBhvr>
                                        <p:cTn id="42" dur="500"/>
                                        <p:tgtEl>
                                          <p:spTgt spid="48"/>
                                        </p:tgtEl>
                                      </p:cBhvr>
                                    </p:animEffect>
                                    <p:set>
                                      <p:cBhvr>
                                        <p:cTn id="43" dur="1" fill="hold">
                                          <p:stCondLst>
                                            <p:cond delay="499"/>
                                          </p:stCondLst>
                                        </p:cTn>
                                        <p:tgtEl>
                                          <p:spTgt spid="48"/>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46"/>
                                        </p:tgtEl>
                                      </p:cBhvr>
                                    </p:animEffect>
                                    <p:set>
                                      <p:cBhvr>
                                        <p:cTn id="58" dur="1" fill="hold">
                                          <p:stCondLst>
                                            <p:cond delay="499"/>
                                          </p:stCondLst>
                                        </p:cTn>
                                        <p:tgtEl>
                                          <p:spTgt spid="4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7" presetClass="emph" presetSubtype="2" fill="hold" grpId="0" nodeType="clickEffect">
                                  <p:stCondLst>
                                    <p:cond delay="0"/>
                                  </p:stCondLst>
                                  <p:childTnLst>
                                    <p:animClr clrSpc="rgb" dir="cw">
                                      <p:cBhvr>
                                        <p:cTn id="62" dur="1000" fill="hold"/>
                                        <p:tgtEl>
                                          <p:spTgt spid="50"/>
                                        </p:tgtEl>
                                        <p:attrNameLst>
                                          <p:attrName>stroke.color</p:attrName>
                                        </p:attrNameLst>
                                      </p:cBhvr>
                                      <p:to>
                                        <a:srgbClr val="00B050"/>
                                      </p:to>
                                    </p:animClr>
                                    <p:set>
                                      <p:cBhvr>
                                        <p:cTn id="63" dur="1000" fill="hold"/>
                                        <p:tgtEl>
                                          <p:spTgt spid="50"/>
                                        </p:tgtEl>
                                        <p:attrNameLst>
                                          <p:attrName>stroke.on</p:attrName>
                                        </p:attrNameLst>
                                      </p:cBhvr>
                                      <p:to>
                                        <p:strVal val="true"/>
                                      </p:to>
                                    </p:set>
                                  </p:childTnLst>
                                </p:cTn>
                              </p:par>
                              <p:par>
                                <p:cTn id="64" presetID="21" presetClass="emph" presetSubtype="0" fill="hold" grpId="0" nodeType="withEffect">
                                  <p:stCondLst>
                                    <p:cond delay="0"/>
                                  </p:stCondLst>
                                  <p:childTnLst>
                                    <p:animClr clrSpc="hsl" dir="cw">
                                      <p:cBhvr override="childStyle">
                                        <p:cTn id="65" dur="500" fill="hold"/>
                                        <p:tgtEl>
                                          <p:spTgt spid="11"/>
                                        </p:tgtEl>
                                        <p:attrNameLst>
                                          <p:attrName>style.color</p:attrName>
                                        </p:attrNameLst>
                                      </p:cBhvr>
                                      <p:by>
                                        <p:hsl h="7200000" s="0" l="0"/>
                                      </p:by>
                                    </p:animClr>
                                    <p:animClr clrSpc="hsl" dir="cw">
                                      <p:cBhvr>
                                        <p:cTn id="66" dur="500" fill="hold"/>
                                        <p:tgtEl>
                                          <p:spTgt spid="11"/>
                                        </p:tgtEl>
                                        <p:attrNameLst>
                                          <p:attrName>fillcolor</p:attrName>
                                        </p:attrNameLst>
                                      </p:cBhvr>
                                      <p:by>
                                        <p:hsl h="7200000" s="0" l="0"/>
                                      </p:by>
                                    </p:animClr>
                                    <p:animClr clrSpc="hsl" dir="cw">
                                      <p:cBhvr>
                                        <p:cTn id="67" dur="500" fill="hold"/>
                                        <p:tgtEl>
                                          <p:spTgt spid="11"/>
                                        </p:tgtEl>
                                        <p:attrNameLst>
                                          <p:attrName>stroke.color</p:attrName>
                                        </p:attrNameLst>
                                      </p:cBhvr>
                                      <p:by>
                                        <p:hsl h="7200000" s="0" l="0"/>
                                      </p:by>
                                    </p:animClr>
                                    <p:set>
                                      <p:cBhvr>
                                        <p:cTn id="68" dur="500" fill="hold"/>
                                        <p:tgtEl>
                                          <p:spTgt spid="11"/>
                                        </p:tgtEl>
                                        <p:attrNameLst>
                                          <p:attrName>fill.type</p:attrName>
                                        </p:attrNameLst>
                                      </p:cBhvr>
                                      <p:to>
                                        <p:strVal val="solid"/>
                                      </p:to>
                                    </p:set>
                                  </p:childTnLst>
                                </p:cTn>
                              </p:par>
                              <p:par>
                                <p:cTn id="69" presetID="10" presetClass="exit" presetSubtype="0" fill="hold" grpId="0" nodeType="withEffect">
                                  <p:stCondLst>
                                    <p:cond delay="0"/>
                                  </p:stCondLst>
                                  <p:childTnLst>
                                    <p:animEffect transition="out" filter="fade">
                                      <p:cBhvr>
                                        <p:cTn id="70" dur="500"/>
                                        <p:tgtEl>
                                          <p:spTgt spid="49"/>
                                        </p:tgtEl>
                                      </p:cBhvr>
                                    </p:animEffect>
                                    <p:set>
                                      <p:cBhvr>
                                        <p:cTn id="71" dur="1" fill="hold">
                                          <p:stCondLst>
                                            <p:cond delay="499"/>
                                          </p:stCondLst>
                                        </p:cTn>
                                        <p:tgtEl>
                                          <p:spTgt spid="49"/>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500"/>
                                        <p:tgtEl>
                                          <p:spTgt spid="31"/>
                                        </p:tgtEl>
                                      </p:cBhvr>
                                    </p:animEffect>
                                    <p:set>
                                      <p:cBhvr>
                                        <p:cTn id="74" dur="1" fill="hold">
                                          <p:stCondLst>
                                            <p:cond delay="499"/>
                                          </p:stCondLst>
                                        </p:cTn>
                                        <p:tgtEl>
                                          <p:spTgt spid="31"/>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51"/>
                                        </p:tgtEl>
                                      </p:cBhvr>
                                    </p:animEffect>
                                    <p:set>
                                      <p:cBhvr>
                                        <p:cTn id="86" dur="1" fill="hold">
                                          <p:stCondLst>
                                            <p:cond delay="499"/>
                                          </p:stCondLst>
                                        </p:cTn>
                                        <p:tgtEl>
                                          <p:spTgt spid="5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7" presetClass="emph" presetSubtype="2" fill="hold" nodeType="clickEffect">
                                  <p:stCondLst>
                                    <p:cond delay="0"/>
                                  </p:stCondLst>
                                  <p:childTnLst>
                                    <p:animClr clrSpc="rgb" dir="cw">
                                      <p:cBhvr>
                                        <p:cTn id="90" dur="1000" fill="hold"/>
                                        <p:tgtEl>
                                          <p:spTgt spid="53"/>
                                        </p:tgtEl>
                                        <p:attrNameLst>
                                          <p:attrName>stroke.color</p:attrName>
                                        </p:attrNameLst>
                                      </p:cBhvr>
                                      <p:to>
                                        <a:srgbClr val="00B050"/>
                                      </p:to>
                                    </p:animClr>
                                    <p:set>
                                      <p:cBhvr>
                                        <p:cTn id="91" dur="1000" fill="hold"/>
                                        <p:tgtEl>
                                          <p:spTgt spid="53"/>
                                        </p:tgtEl>
                                        <p:attrNameLst>
                                          <p:attrName>stroke.on</p:attrName>
                                        </p:attrNameLst>
                                      </p:cBhvr>
                                      <p:to>
                                        <p:strVal val="true"/>
                                      </p:to>
                                    </p:set>
                                  </p:childTnLst>
                                </p:cTn>
                              </p:par>
                              <p:par>
                                <p:cTn id="92" presetID="21" presetClass="emph" presetSubtype="0" fill="hold" grpId="0" nodeType="withEffect">
                                  <p:stCondLst>
                                    <p:cond delay="0"/>
                                  </p:stCondLst>
                                  <p:childTnLst>
                                    <p:animClr clrSpc="hsl" dir="cw">
                                      <p:cBhvr override="childStyle">
                                        <p:cTn id="93" dur="500" fill="hold"/>
                                        <p:tgtEl>
                                          <p:spTgt spid="19"/>
                                        </p:tgtEl>
                                        <p:attrNameLst>
                                          <p:attrName>style.color</p:attrName>
                                        </p:attrNameLst>
                                      </p:cBhvr>
                                      <p:by>
                                        <p:hsl h="7200000" s="0" l="0"/>
                                      </p:by>
                                    </p:animClr>
                                    <p:animClr clrSpc="hsl" dir="cw">
                                      <p:cBhvr>
                                        <p:cTn id="94" dur="500" fill="hold"/>
                                        <p:tgtEl>
                                          <p:spTgt spid="19"/>
                                        </p:tgtEl>
                                        <p:attrNameLst>
                                          <p:attrName>fillcolor</p:attrName>
                                        </p:attrNameLst>
                                      </p:cBhvr>
                                      <p:by>
                                        <p:hsl h="7200000" s="0" l="0"/>
                                      </p:by>
                                    </p:animClr>
                                    <p:animClr clrSpc="hsl" dir="cw">
                                      <p:cBhvr>
                                        <p:cTn id="95" dur="500" fill="hold"/>
                                        <p:tgtEl>
                                          <p:spTgt spid="19"/>
                                        </p:tgtEl>
                                        <p:attrNameLst>
                                          <p:attrName>stroke.color</p:attrName>
                                        </p:attrNameLst>
                                      </p:cBhvr>
                                      <p:by>
                                        <p:hsl h="7200000" s="0" l="0"/>
                                      </p:by>
                                    </p:animClr>
                                    <p:set>
                                      <p:cBhvr>
                                        <p:cTn id="96" dur="500" fill="hold"/>
                                        <p:tgtEl>
                                          <p:spTgt spid="19"/>
                                        </p:tgtEl>
                                        <p:attrNameLst>
                                          <p:attrName>fill.type</p:attrName>
                                        </p:attrNameLst>
                                      </p:cBhvr>
                                      <p:to>
                                        <p:strVal val="solid"/>
                                      </p:to>
                                    </p:set>
                                  </p:childTnLst>
                                </p:cTn>
                              </p:par>
                              <p:par>
                                <p:cTn id="97" presetID="10" presetClass="exit" presetSubtype="0" fill="hold" grpId="0" nodeType="with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20"/>
                                        </p:tgtEl>
                                      </p:cBhvr>
                                    </p:animEffect>
                                    <p:set>
                                      <p:cBhvr>
                                        <p:cTn id="102" dur="1" fill="hold">
                                          <p:stCondLst>
                                            <p:cond delay="499"/>
                                          </p:stCondLst>
                                        </p:cTn>
                                        <p:tgtEl>
                                          <p:spTgt spid="20"/>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34"/>
                                        </p:tgtEl>
                                      </p:cBhvr>
                                    </p:animEffect>
                                    <p:set>
                                      <p:cBhvr>
                                        <p:cTn id="105" dur="1" fill="hold">
                                          <p:stCondLst>
                                            <p:cond delay="499"/>
                                          </p:stCondLst>
                                        </p:cTn>
                                        <p:tgtEl>
                                          <p:spTgt spid="34"/>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33"/>
                                        </p:tgtEl>
                                      </p:cBhvr>
                                    </p:animEffect>
                                    <p:set>
                                      <p:cBhvr>
                                        <p:cTn id="108" dur="1" fill="hold">
                                          <p:stCondLst>
                                            <p:cond delay="499"/>
                                          </p:stCondLst>
                                        </p:cTn>
                                        <p:tgtEl>
                                          <p:spTgt spid="33"/>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18"/>
                                        </p:tgtEl>
                                      </p:cBhvr>
                                    </p:animEffect>
                                    <p:set>
                                      <p:cBhvr>
                                        <p:cTn id="111" dur="1" fill="hold">
                                          <p:stCondLst>
                                            <p:cond delay="499"/>
                                          </p:stCondLst>
                                        </p:cTn>
                                        <p:tgtEl>
                                          <p:spTgt spid="18"/>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52"/>
                                        </p:tgtEl>
                                      </p:cBhvr>
                                    </p:animEffect>
                                    <p:set>
                                      <p:cBhvr>
                                        <p:cTn id="114" dur="1" fill="hold">
                                          <p:stCondLst>
                                            <p:cond delay="499"/>
                                          </p:stCondLst>
                                        </p:cTn>
                                        <p:tgtEl>
                                          <p:spTgt spid="5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7" presetClass="emph" presetSubtype="2" fill="hold" nodeType="clickEffect">
                                  <p:stCondLst>
                                    <p:cond delay="0"/>
                                  </p:stCondLst>
                                  <p:childTnLst>
                                    <p:animClr clrSpc="rgb" dir="cw">
                                      <p:cBhvr>
                                        <p:cTn id="118" dur="1000" fill="hold"/>
                                        <p:tgtEl>
                                          <p:spTgt spid="57"/>
                                        </p:tgtEl>
                                        <p:attrNameLst>
                                          <p:attrName>stroke.color</p:attrName>
                                        </p:attrNameLst>
                                      </p:cBhvr>
                                      <p:to>
                                        <a:srgbClr val="00B050"/>
                                      </p:to>
                                    </p:animClr>
                                    <p:set>
                                      <p:cBhvr>
                                        <p:cTn id="119" dur="1000" fill="hold"/>
                                        <p:tgtEl>
                                          <p:spTgt spid="57"/>
                                        </p:tgtEl>
                                        <p:attrNameLst>
                                          <p:attrName>stroke.on</p:attrName>
                                        </p:attrNameLst>
                                      </p:cBhvr>
                                      <p:to>
                                        <p:strVal val="true"/>
                                      </p:to>
                                    </p:set>
                                  </p:childTnLst>
                                </p:cTn>
                              </p:par>
                              <p:par>
                                <p:cTn id="120" presetID="21" presetClass="emph" presetSubtype="0" fill="hold" grpId="0" nodeType="withEffect">
                                  <p:stCondLst>
                                    <p:cond delay="0"/>
                                  </p:stCondLst>
                                  <p:childTnLst>
                                    <p:animClr clrSpc="hsl" dir="cw">
                                      <p:cBhvr override="childStyle">
                                        <p:cTn id="121" dur="500" fill="hold"/>
                                        <p:tgtEl>
                                          <p:spTgt spid="13"/>
                                        </p:tgtEl>
                                        <p:attrNameLst>
                                          <p:attrName>style.color</p:attrName>
                                        </p:attrNameLst>
                                      </p:cBhvr>
                                      <p:by>
                                        <p:hsl h="7200000" s="0" l="0"/>
                                      </p:by>
                                    </p:animClr>
                                    <p:animClr clrSpc="hsl" dir="cw">
                                      <p:cBhvr>
                                        <p:cTn id="122" dur="500" fill="hold"/>
                                        <p:tgtEl>
                                          <p:spTgt spid="13"/>
                                        </p:tgtEl>
                                        <p:attrNameLst>
                                          <p:attrName>fillcolor</p:attrName>
                                        </p:attrNameLst>
                                      </p:cBhvr>
                                      <p:by>
                                        <p:hsl h="7200000" s="0" l="0"/>
                                      </p:by>
                                    </p:animClr>
                                    <p:animClr clrSpc="hsl" dir="cw">
                                      <p:cBhvr>
                                        <p:cTn id="123" dur="500" fill="hold"/>
                                        <p:tgtEl>
                                          <p:spTgt spid="13"/>
                                        </p:tgtEl>
                                        <p:attrNameLst>
                                          <p:attrName>stroke.color</p:attrName>
                                        </p:attrNameLst>
                                      </p:cBhvr>
                                      <p:by>
                                        <p:hsl h="7200000" s="0" l="0"/>
                                      </p:by>
                                    </p:animClr>
                                    <p:set>
                                      <p:cBhvr>
                                        <p:cTn id="124" dur="500" fill="hold"/>
                                        <p:tgtEl>
                                          <p:spTgt spid="13"/>
                                        </p:tgtEl>
                                        <p:attrNameLst>
                                          <p:attrName>fill.type</p:attrName>
                                        </p:attrNameLst>
                                      </p:cBhvr>
                                      <p:to>
                                        <p:strVal val="solid"/>
                                      </p:to>
                                    </p:set>
                                  </p:childTnLst>
                                </p:cTn>
                              </p:par>
                              <p:par>
                                <p:cTn id="125" presetID="10" presetClass="exit" presetSubtype="0" fill="hold" grpId="0" nodeType="withEffect">
                                  <p:stCondLst>
                                    <p:cond delay="0"/>
                                  </p:stCondLst>
                                  <p:childTnLst>
                                    <p:animEffect transition="out" filter="fade">
                                      <p:cBhvr>
                                        <p:cTn id="126" dur="500"/>
                                        <p:tgtEl>
                                          <p:spTgt spid="12"/>
                                        </p:tgtEl>
                                      </p:cBhvr>
                                    </p:animEffect>
                                    <p:set>
                                      <p:cBhvr>
                                        <p:cTn id="127" dur="1" fill="hold">
                                          <p:stCondLst>
                                            <p:cond delay="499"/>
                                          </p:stCondLst>
                                        </p:cTn>
                                        <p:tgtEl>
                                          <p:spTgt spid="12"/>
                                        </p:tgtEl>
                                        <p:attrNameLst>
                                          <p:attrName>style.visibility</p:attrName>
                                        </p:attrNameLst>
                                      </p:cBhvr>
                                      <p:to>
                                        <p:strVal val="hidden"/>
                                      </p:to>
                                    </p:set>
                                  </p:childTnLst>
                                </p:cTn>
                              </p:par>
                              <p:par>
                                <p:cTn id="128" presetID="10" presetClass="exit" presetSubtype="0" fill="hold" grpId="0" nodeType="withEffect">
                                  <p:stCondLst>
                                    <p:cond delay="0"/>
                                  </p:stCondLst>
                                  <p:childTnLst>
                                    <p:animEffect transition="out" filter="fade">
                                      <p:cBhvr>
                                        <p:cTn id="129" dur="500"/>
                                        <p:tgtEl>
                                          <p:spTgt spid="36"/>
                                        </p:tgtEl>
                                      </p:cBhvr>
                                    </p:animEffect>
                                    <p:set>
                                      <p:cBhvr>
                                        <p:cTn id="130" dur="1" fill="hold">
                                          <p:stCondLst>
                                            <p:cond delay="499"/>
                                          </p:stCondLst>
                                        </p:cTn>
                                        <p:tgtEl>
                                          <p:spTgt spid="36"/>
                                        </p:tgtEl>
                                        <p:attrNameLst>
                                          <p:attrName>style.visibility</p:attrName>
                                        </p:attrNameLst>
                                      </p:cBhvr>
                                      <p:to>
                                        <p:strVal val="hidden"/>
                                      </p:to>
                                    </p:set>
                                  </p:childTnLst>
                                </p:cTn>
                              </p:par>
                              <p:par>
                                <p:cTn id="131" presetID="10" presetClass="exit" presetSubtype="0" fill="hold" grpId="0" nodeType="withEffect">
                                  <p:stCondLst>
                                    <p:cond delay="0"/>
                                  </p:stCondLst>
                                  <p:childTnLst>
                                    <p:animEffect transition="out" filter="fade">
                                      <p:cBhvr>
                                        <p:cTn id="132" dur="500"/>
                                        <p:tgtEl>
                                          <p:spTgt spid="56"/>
                                        </p:tgtEl>
                                      </p:cBhvr>
                                    </p:animEffect>
                                    <p:set>
                                      <p:cBhvr>
                                        <p:cTn id="133" dur="1" fill="hold">
                                          <p:stCondLst>
                                            <p:cond delay="499"/>
                                          </p:stCondLst>
                                        </p:cTn>
                                        <p:tgtEl>
                                          <p:spTgt spid="56"/>
                                        </p:tgtEl>
                                        <p:attrNameLst>
                                          <p:attrName>style.visibility</p:attrName>
                                        </p:attrNameLst>
                                      </p:cBhvr>
                                      <p:to>
                                        <p:strVal val="hidden"/>
                                      </p:to>
                                    </p:set>
                                  </p:childTnLst>
                                </p:cTn>
                              </p:par>
                              <p:par>
                                <p:cTn id="134" presetID="10" presetClass="exit" presetSubtype="0" fill="hold" grpId="0" nodeType="withEffect">
                                  <p:stCondLst>
                                    <p:cond delay="0"/>
                                  </p:stCondLst>
                                  <p:childTnLst>
                                    <p:animEffect transition="out" filter="fade">
                                      <p:cBhvr>
                                        <p:cTn id="135" dur="500"/>
                                        <p:tgtEl>
                                          <p:spTgt spid="21"/>
                                        </p:tgtEl>
                                      </p:cBhvr>
                                    </p:animEffect>
                                    <p:set>
                                      <p:cBhvr>
                                        <p:cTn id="136" dur="1" fill="hold">
                                          <p:stCondLst>
                                            <p:cond delay="499"/>
                                          </p:stCondLst>
                                        </p:cTn>
                                        <p:tgtEl>
                                          <p:spTgt spid="21"/>
                                        </p:tgtEl>
                                        <p:attrNameLst>
                                          <p:attrName>style.visibility</p:attrName>
                                        </p:attrNameLst>
                                      </p:cBhvr>
                                      <p:to>
                                        <p:strVal val="hidden"/>
                                      </p:to>
                                    </p:set>
                                  </p:childTnLst>
                                </p:cTn>
                              </p:par>
                              <p:par>
                                <p:cTn id="137" presetID="10" presetClass="exit" presetSubtype="0" fill="hold" grpId="0" nodeType="withEffect">
                                  <p:stCondLst>
                                    <p:cond delay="0"/>
                                  </p:stCondLst>
                                  <p:childTnLst>
                                    <p:animEffect transition="out" filter="fade">
                                      <p:cBhvr>
                                        <p:cTn id="138" dur="500"/>
                                        <p:tgtEl>
                                          <p:spTgt spid="37"/>
                                        </p:tgtEl>
                                      </p:cBhvr>
                                    </p:animEffect>
                                    <p:set>
                                      <p:cBhvr>
                                        <p:cTn id="139" dur="1" fill="hold">
                                          <p:stCondLst>
                                            <p:cond delay="499"/>
                                          </p:stCondLst>
                                        </p:cTn>
                                        <p:tgtEl>
                                          <p:spTgt spid="37"/>
                                        </p:tgtEl>
                                        <p:attrNameLst>
                                          <p:attrName>style.visibility</p:attrName>
                                        </p:attrNameLst>
                                      </p:cBhvr>
                                      <p:to>
                                        <p:strVal val="hidden"/>
                                      </p:to>
                                    </p:set>
                                  </p:childTnLst>
                                </p:cTn>
                              </p:par>
                              <p:par>
                                <p:cTn id="140" presetID="10" presetClass="exit" presetSubtype="0" fill="hold" grpId="0" nodeType="withEffect">
                                  <p:stCondLst>
                                    <p:cond delay="0"/>
                                  </p:stCondLst>
                                  <p:childTnLst>
                                    <p:animEffect transition="out" filter="fade">
                                      <p:cBhvr>
                                        <p:cTn id="141" dur="500"/>
                                        <p:tgtEl>
                                          <p:spTgt spid="55"/>
                                        </p:tgtEl>
                                      </p:cBhvr>
                                    </p:animEffect>
                                    <p:set>
                                      <p:cBhvr>
                                        <p:cTn id="142" dur="1" fill="hold">
                                          <p:stCondLst>
                                            <p:cond delay="499"/>
                                          </p:stCondLst>
                                        </p:cTn>
                                        <p:tgtEl>
                                          <p:spTgt spid="55"/>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grpId="0" nodeType="clickEffect">
                                  <p:stCondLst>
                                    <p:cond delay="0"/>
                                  </p:stCondLst>
                                  <p:childTnLst>
                                    <p:set>
                                      <p:cBhvr>
                                        <p:cTn id="146" dur="1" fill="hold">
                                          <p:stCondLst>
                                            <p:cond delay="0"/>
                                          </p:stCondLst>
                                        </p:cTn>
                                        <p:tgtEl>
                                          <p:spTgt spid="59"/>
                                        </p:tgtEl>
                                        <p:attrNameLst>
                                          <p:attrName>style.visibility</p:attrName>
                                        </p:attrNameLst>
                                      </p:cBhvr>
                                      <p:to>
                                        <p:strVal val="visible"/>
                                      </p:to>
                                    </p:set>
                                    <p:anim calcmode="lin" valueType="num">
                                      <p:cBhvr>
                                        <p:cTn id="147" dur="500" fill="hold"/>
                                        <p:tgtEl>
                                          <p:spTgt spid="59"/>
                                        </p:tgtEl>
                                        <p:attrNameLst>
                                          <p:attrName>ppt_w</p:attrName>
                                        </p:attrNameLst>
                                      </p:cBhvr>
                                      <p:tavLst>
                                        <p:tav tm="0">
                                          <p:val>
                                            <p:fltVal val="0"/>
                                          </p:val>
                                        </p:tav>
                                        <p:tav tm="100000">
                                          <p:val>
                                            <p:strVal val="#ppt_w"/>
                                          </p:val>
                                        </p:tav>
                                      </p:tavLst>
                                    </p:anim>
                                    <p:anim calcmode="lin" valueType="num">
                                      <p:cBhvr>
                                        <p:cTn id="148" dur="500" fill="hold"/>
                                        <p:tgtEl>
                                          <p:spTgt spid="59"/>
                                        </p:tgtEl>
                                        <p:attrNameLst>
                                          <p:attrName>ppt_h</p:attrName>
                                        </p:attrNameLst>
                                      </p:cBhvr>
                                      <p:tavLst>
                                        <p:tav tm="0">
                                          <p:val>
                                            <p:fltVal val="0"/>
                                          </p:val>
                                        </p:tav>
                                        <p:tav tm="100000">
                                          <p:val>
                                            <p:strVal val="#ppt_h"/>
                                          </p:val>
                                        </p:tav>
                                      </p:tavLst>
                                    </p:anim>
                                    <p:animEffect transition="in" filter="fade">
                                      <p:cBhvr>
                                        <p:cTn id="14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30" grpId="0"/>
      <p:bldP spid="31" grpId="0"/>
      <p:bldP spid="33" grpId="0"/>
      <p:bldP spid="34" grpId="0"/>
      <p:bldP spid="36" grpId="0"/>
      <p:bldP spid="37" grpId="0"/>
      <p:bldP spid="42" grpId="0" animBg="1"/>
      <p:bldP spid="44" grpId="0" animBg="1"/>
      <p:bldP spid="46" grpId="0" animBg="1"/>
      <p:bldP spid="48" grpId="0" animBg="1"/>
      <p:bldP spid="49" grpId="0" animBg="1"/>
      <p:bldP spid="50" grpId="0" animBg="1"/>
      <p:bldP spid="51" grpId="0" animBg="1"/>
      <p:bldP spid="52" grpId="0" animBg="1"/>
      <p:bldP spid="54" grpId="0" animBg="1"/>
      <p:bldP spid="55" grpId="0" animBg="1"/>
      <p:bldP spid="56" grpId="0" animBg="1"/>
      <p:bldP spid="10" grpId="0" animBg="1"/>
      <p:bldP spid="6" grpId="0" animBg="1"/>
      <p:bldP spid="15" grpId="0" animBg="1"/>
      <p:bldP spid="7" grpId="0" animBg="1"/>
      <p:bldP spid="9" grpId="0" animBg="1"/>
      <p:bldP spid="16" grpId="0" animBg="1"/>
      <p:bldP spid="8" grpId="0" animBg="1"/>
      <p:bldP spid="11" grpId="0" animBg="1"/>
      <p:bldP spid="12" grpId="0" animBg="1"/>
      <p:bldP spid="17" grpId="0" animBg="1"/>
      <p:bldP spid="18" grpId="0" animBg="1"/>
      <p:bldP spid="19" grpId="0" animBg="1"/>
      <p:bldP spid="20" grpId="0" animBg="1"/>
      <p:bldP spid="21" grpId="0" animBg="1"/>
      <p:bldP spid="13" grpId="0" animBg="1"/>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descr="saulogo_yatay1b.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0138" y="5989638"/>
            <a:ext cx="1863725"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1"/>
          <p:cNvSpPr/>
          <p:nvPr/>
        </p:nvSpPr>
        <p:spPr>
          <a:xfrm>
            <a:off x="1331913" y="0"/>
            <a:ext cx="7812087" cy="6858000"/>
          </a:xfrm>
          <a:prstGeom prst="rect">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6" name="Rectangle 10"/>
          <p:cNvSpPr/>
          <p:nvPr/>
        </p:nvSpPr>
        <p:spPr bwMode="auto">
          <a:xfrm>
            <a:off x="-31750" y="836613"/>
            <a:ext cx="5611813" cy="863600"/>
          </a:xfrm>
          <a:prstGeom prst="rect">
            <a:avLst/>
          </a:prstGeom>
          <a:solidFill>
            <a:srgbClr val="0E22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tr-TR" sz="3200" dirty="0" smtClean="0"/>
              <a:t>BİR RESMİN ANLATTIKLARI</a:t>
            </a:r>
          </a:p>
        </p:txBody>
      </p:sp>
      <p:pic>
        <p:nvPicPr>
          <p:cNvPr id="8" name="Resim 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rot="10800000">
            <a:off x="0" y="5957898"/>
            <a:ext cx="9144000" cy="135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Metin kutusu 8"/>
          <p:cNvSpPr txBox="1"/>
          <p:nvPr/>
        </p:nvSpPr>
        <p:spPr>
          <a:xfrm>
            <a:off x="989033" y="1845667"/>
            <a:ext cx="7948742" cy="3831818"/>
          </a:xfrm>
          <a:prstGeom prst="rect">
            <a:avLst/>
          </a:prstGeom>
          <a:noFill/>
        </p:spPr>
        <p:txBody>
          <a:bodyPr wrap="square" rtlCol="0">
            <a:spAutoFit/>
          </a:bodyPr>
          <a:lstStyle/>
          <a:p>
            <a:pPr marL="285750" indent="-285750">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 Amaç: </a:t>
            </a:r>
            <a:r>
              <a:rPr lang="tr-TR" dirty="0">
                <a:latin typeface="Times New Roman" pitchFamily="18" charset="0"/>
                <a:cs typeface="Times New Roman" pitchFamily="18" charset="0"/>
              </a:rPr>
              <a:t>Öğrencilerin duygu ve düşüncelerini ifade edebilmelerini ve anlatılan bilgiler ışığında çıkarımda bulunabilme becerilerini </a:t>
            </a:r>
            <a:r>
              <a:rPr lang="tr-TR" dirty="0" smtClean="0">
                <a:latin typeface="Times New Roman" pitchFamily="18" charset="0"/>
                <a:cs typeface="Times New Roman" pitchFamily="18" charset="0"/>
              </a:rPr>
              <a:t>geliştirmek</a:t>
            </a:r>
          </a:p>
          <a:p>
            <a:pPr marL="285750" indent="-285750">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Uygulama: </a:t>
            </a:r>
            <a:r>
              <a:rPr lang="tr-TR" dirty="0" smtClean="0">
                <a:latin typeface="Times New Roman" pitchFamily="18" charset="0"/>
                <a:cs typeface="Times New Roman" pitchFamily="18" charset="0"/>
              </a:rPr>
              <a:t>Sınıftan bir kişi seçilir ve yüzü tahtaya dönük bir halde durur. Projeksiyonla bir resim duvara yansıtılır. Sınıftan seçilecek diğer öğrencilerin resmi anlatmak üzere tek bir kelime veya cümle söylemeleri istenir. Bu kelime veya cümle bir duyguyu ifade etmelidir. Arkası dönük halde arkadaşlarını dinleyen öğrenci resmi bulmaya çalışır. En kısa sürede resmi bulmayı başaran öğrenci oyunu kazanır.</a:t>
            </a:r>
          </a:p>
          <a:p>
            <a:pPr marL="285750" indent="-285750" algn="just">
              <a:lnSpc>
                <a:spcPct val="150000"/>
              </a:lnSpc>
              <a:buClr>
                <a:schemeClr val="bg2">
                  <a:lumMod val="50000"/>
                </a:schemeClr>
              </a:buClr>
              <a:buSzPct val="200000"/>
              <a:buFont typeface="Wingdings" pitchFamily="2" charset="2"/>
              <a:buChar char="§"/>
            </a:pPr>
            <a:r>
              <a:rPr lang="tr-TR" b="1" dirty="0" smtClean="0">
                <a:solidFill>
                  <a:srgbClr val="003399"/>
                </a:solidFill>
                <a:latin typeface="Times New Roman" pitchFamily="18" charset="0"/>
                <a:cs typeface="Times New Roman" pitchFamily="18" charset="0"/>
              </a:rPr>
              <a:t>Düzey: </a:t>
            </a:r>
            <a:r>
              <a:rPr lang="tr-TR" dirty="0" smtClean="0">
                <a:latin typeface="Times New Roman" pitchFamily="18" charset="0"/>
                <a:cs typeface="Times New Roman" pitchFamily="18" charset="0"/>
              </a:rPr>
              <a:t>Her sınıfta ve öğrenme alanında uygulanabilir.</a:t>
            </a:r>
            <a:endParaRPr lang="tr-TR" b="1" dirty="0" smtClean="0">
              <a:solidFill>
                <a:srgbClr val="003399"/>
              </a:solidFill>
              <a:latin typeface="Times New Roman" pitchFamily="18" charset="0"/>
              <a:cs typeface="Times New Roman" pitchFamily="18" charset="0"/>
            </a:endParaRPr>
          </a:p>
        </p:txBody>
      </p:sp>
      <p:sp>
        <p:nvSpPr>
          <p:cNvPr id="10" name="Dikdörtgen 9"/>
          <p:cNvSpPr/>
          <p:nvPr/>
        </p:nvSpPr>
        <p:spPr>
          <a:xfrm>
            <a:off x="5537965" y="5957898"/>
            <a:ext cx="792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580112" y="6012577"/>
            <a:ext cx="697627" cy="584775"/>
          </a:xfrm>
          <a:prstGeom prst="rect">
            <a:avLst/>
          </a:prstGeom>
          <a:noFill/>
        </p:spPr>
        <p:txBody>
          <a:bodyPr wrap="none" rtlCol="0">
            <a:spAutoFit/>
          </a:bodyPr>
          <a:lstStyle/>
          <a:p>
            <a:pPr algn="ctr"/>
            <a:r>
              <a:rPr lang="tr-TR" sz="1600" dirty="0" smtClean="0">
                <a:latin typeface="Times New Roman" pitchFamily="18" charset="0"/>
                <a:cs typeface="Times New Roman" pitchFamily="18" charset="0"/>
              </a:rPr>
              <a:t>Örnek</a:t>
            </a:r>
          </a:p>
          <a:p>
            <a:pPr algn="ctr"/>
            <a:r>
              <a:rPr lang="tr-TR" sz="1600" dirty="0">
                <a:latin typeface="Times New Roman" pitchFamily="18" charset="0"/>
                <a:cs typeface="Times New Roman" pitchFamily="18" charset="0"/>
                <a:hlinkClick r:id="rId4" action="ppaction://hlinksldjump"/>
              </a:rPr>
              <a:t>1</a:t>
            </a:r>
            <a:endParaRPr lang="tr-TR" sz="1600" dirty="0">
              <a:latin typeface="Times New Roman" pitchFamily="18" charset="0"/>
              <a:cs typeface="Times New Roman" pitchFamily="18" charset="0"/>
            </a:endParaRPr>
          </a:p>
        </p:txBody>
      </p:sp>
    </p:spTree>
    <p:extLst>
      <p:ext uri="{BB962C8B-B14F-4D97-AF65-F5344CB8AC3E}">
        <p14:creationId xmlns="" xmlns:p14="http://schemas.microsoft.com/office/powerpoint/2010/main" val="471539908"/>
      </p:ext>
    </p:extLst>
  </p:cSld>
  <p:clrMapOvr>
    <a:masterClrMapping/>
  </p:clrMapOvr>
  <p:transition spd="slow" advClick="0"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7504" y="44624"/>
            <a:ext cx="8856984" cy="6615354"/>
          </a:xfrm>
          <a:prstGeom prst="ellipse">
            <a:avLst/>
          </a:prstGeom>
          <a:ln>
            <a:noFill/>
          </a:ln>
          <a:effectLst>
            <a:softEdge rad="112500"/>
          </a:effectLst>
        </p:spPr>
      </p:pic>
    </p:spTree>
    <p:extLst>
      <p:ext uri="{BB962C8B-B14F-4D97-AF65-F5344CB8AC3E}">
        <p14:creationId xmlns="" xmlns:p14="http://schemas.microsoft.com/office/powerpoint/2010/main" val="2093885921"/>
      </p:ext>
    </p:extLst>
  </p:cSld>
  <p:clrMapOvr>
    <a:masterClrMapping/>
  </p:clrMapOvr>
  <p:transition spd="slow"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8002"/>
            <a:ext cx="4716016" cy="3374994"/>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16016" y="-27384"/>
            <a:ext cx="4427984" cy="3542387"/>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44008" y="3384376"/>
            <a:ext cx="4494132" cy="3573016"/>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Resim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3429000"/>
            <a:ext cx="4716016" cy="3501008"/>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1458437730"/>
      </p:ext>
    </p:extLst>
  </p:cSld>
  <p:clrMapOvr>
    <a:masterClrMapping/>
  </p:clrMapOvr>
  <p:transition spd="slow" advClick="0"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descr="saulogo_yatay1b.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0138" y="5989638"/>
            <a:ext cx="1863725"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1"/>
          <p:cNvSpPr/>
          <p:nvPr/>
        </p:nvSpPr>
        <p:spPr>
          <a:xfrm>
            <a:off x="1331913" y="0"/>
            <a:ext cx="7812087" cy="6858000"/>
          </a:xfrm>
          <a:prstGeom prst="rect">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6" name="Rectangle 10"/>
          <p:cNvSpPr/>
          <p:nvPr/>
        </p:nvSpPr>
        <p:spPr bwMode="auto">
          <a:xfrm>
            <a:off x="-31750" y="836613"/>
            <a:ext cx="5611813" cy="863600"/>
          </a:xfrm>
          <a:prstGeom prst="rect">
            <a:avLst/>
          </a:prstGeom>
          <a:solidFill>
            <a:srgbClr val="0E22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4" descr="saulogo_yatay2b.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881965" y="1028186"/>
            <a:ext cx="3718197" cy="528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ikdörtgen 1"/>
          <p:cNvSpPr/>
          <p:nvPr/>
        </p:nvSpPr>
        <p:spPr>
          <a:xfrm>
            <a:off x="1871549" y="2996952"/>
            <a:ext cx="6732813" cy="16561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3600" b="1" dirty="0" smtClean="0">
                <a:latin typeface="Cambria" panose="02040503050406030204" pitchFamily="18" charset="0"/>
                <a:cs typeface="Times New Roman" panose="02020603050405020304" pitchFamily="18" charset="0"/>
              </a:rPr>
              <a:t>HZ. PEYGAMBERİN ÖĞRETİMİ</a:t>
            </a:r>
            <a:endParaRPr lang="tr-TR" sz="3600" b="1" dirty="0">
              <a:latin typeface="Cambria" panose="02040503050406030204" pitchFamily="18" charset="0"/>
              <a:cs typeface="Times New Roman" panose="02020603050405020304" pitchFamily="18" charset="0"/>
            </a:endParaRPr>
          </a:p>
        </p:txBody>
      </p:sp>
    </p:spTree>
    <p:extLst>
      <p:ext uri="{BB962C8B-B14F-4D97-AF65-F5344CB8AC3E}">
        <p14:creationId xmlns="" xmlns:p14="http://schemas.microsoft.com/office/powerpoint/2010/main" val="1025790054"/>
      </p:ext>
    </p:extLst>
  </p:cSld>
  <p:clrMapOvr>
    <a:masterClrMapping/>
  </p:clrMapOvr>
  <p:transition spd="slow" advClick="0" advTm="15000"/>
  <p:timing>
    <p:tnLst>
      <p:par>
        <p:cTn id="1" dur="indefinite" restart="never" nodeType="tmRoot"/>
      </p:par>
    </p:tnLst>
  </p:timing>
</p:sld>
</file>

<file path=ppt/theme/theme1.xml><?xml version="1.0" encoding="utf-8"?>
<a:theme xmlns:a="http://schemas.openxmlformats.org/drawingml/2006/main" name="sunum_06">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sunum_06</Template>
  <TotalTime>1999</TotalTime>
  <Words>772</Words>
  <Application>Microsoft Macintosh PowerPoint</Application>
  <PresentationFormat>Ekran Gösterisi (4:3)</PresentationFormat>
  <Paragraphs>110</Paragraphs>
  <Slides>21</Slides>
  <Notes>0</Notes>
  <HiddenSlides>0</HiddenSlides>
  <MMClips>0</MMClips>
  <ScaleCrop>false</ScaleCrop>
  <HeadingPairs>
    <vt:vector size="4" baseType="variant">
      <vt:variant>
        <vt:lpstr>Tema</vt:lpstr>
      </vt:variant>
      <vt:variant>
        <vt:i4>6</vt:i4>
      </vt:variant>
      <vt:variant>
        <vt:lpstr>Slayt Başlıkları</vt:lpstr>
      </vt:variant>
      <vt:variant>
        <vt:i4>21</vt:i4>
      </vt:variant>
    </vt:vector>
  </HeadingPairs>
  <TitlesOfParts>
    <vt:vector size="27" baseType="lpstr">
      <vt:lpstr>sunum_06</vt:lpstr>
      <vt:lpstr>Ofis Teması</vt:lpstr>
      <vt:lpstr>1_Ofis Teması</vt:lpstr>
      <vt:lpstr>2_Ofis Teması</vt:lpstr>
      <vt:lpstr>3_Ofis Teması</vt:lpstr>
      <vt:lpstr>4_Ofis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necip</dc:creator>
  <cp:lastModifiedBy>TOSHIBA</cp:lastModifiedBy>
  <cp:revision>208</cp:revision>
  <dcterms:created xsi:type="dcterms:W3CDTF">2013-05-26T14:55:16Z</dcterms:created>
  <dcterms:modified xsi:type="dcterms:W3CDTF">2017-06-05T06:21:20Z</dcterms:modified>
</cp:coreProperties>
</file>